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22"/>
  </p:notesMasterIdLst>
  <p:sldIdLst>
    <p:sldId id="273" r:id="rId2"/>
    <p:sldId id="358" r:id="rId3"/>
    <p:sldId id="359" r:id="rId4"/>
    <p:sldId id="360" r:id="rId5"/>
    <p:sldId id="361" r:id="rId6"/>
    <p:sldId id="364" r:id="rId7"/>
    <p:sldId id="365" r:id="rId8"/>
    <p:sldId id="368" r:id="rId9"/>
    <p:sldId id="378" r:id="rId10"/>
    <p:sldId id="375" r:id="rId11"/>
    <p:sldId id="380" r:id="rId12"/>
    <p:sldId id="376" r:id="rId13"/>
    <p:sldId id="381" r:id="rId14"/>
    <p:sldId id="379" r:id="rId15"/>
    <p:sldId id="382" r:id="rId16"/>
    <p:sldId id="377" r:id="rId17"/>
    <p:sldId id="370" r:id="rId18"/>
    <p:sldId id="371" r:id="rId19"/>
    <p:sldId id="374" r:id="rId20"/>
    <p:sldId id="37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ma" initials="H" lastIdx="8"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EECD2"/>
    <a:srgbClr val="FEF1DE"/>
    <a:srgbClr val="EBF6FF"/>
    <a:srgbClr val="D5EDFF"/>
    <a:srgbClr val="FF6161"/>
    <a:srgbClr val="FF4747"/>
    <a:srgbClr val="FF2F2F"/>
    <a:srgbClr val="FF7171"/>
    <a:srgbClr val="A162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E591EF-2805-4D1E-B203-5059B7B65A70}" v="106" dt="2024-02-10T14:25:42.799"/>
  </p1510:revLst>
</p1510:revInfo>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浅色样式 2 - 强调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1633" autoAdjust="0"/>
  </p:normalViewPr>
  <p:slideViewPr>
    <p:cSldViewPr snapToGrid="0">
      <p:cViewPr varScale="1">
        <p:scale>
          <a:sx n="70" d="100"/>
          <a:sy n="70" d="100"/>
        </p:scale>
        <p:origin x="1166" y="38"/>
      </p:cViewPr>
      <p:guideLst>
        <p:guide orient="horz" pos="2160"/>
        <p:guide pos="3840"/>
      </p:guideLst>
    </p:cSldViewPr>
  </p:slideViewPr>
  <p:notesTextViewPr>
    <p:cViewPr>
      <p:scale>
        <a:sx n="1" d="1"/>
        <a:sy n="1" d="1"/>
      </p:scale>
      <p:origin x="0" y="0"/>
    </p:cViewPr>
  </p:notesTextViewPr>
  <p:sorterViewPr>
    <p:cViewPr>
      <p:scale>
        <a:sx n="132" d="100"/>
        <a:sy n="132" d="100"/>
      </p:scale>
      <p:origin x="0" y="175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wanth Jas" userId="a7ce5bfd29da2514" providerId="LiveId" clId="{2F571ADB-518A-41E6-8D89-1017522D8C9F}"/>
    <pc:docChg chg="undo custSel modSld">
      <pc:chgData name="Jaswanth Jas" userId="a7ce5bfd29da2514" providerId="LiveId" clId="{2F571ADB-518A-41E6-8D89-1017522D8C9F}" dt="2024-01-30T09:44:20.907" v="741" actId="20577"/>
      <pc:docMkLst>
        <pc:docMk/>
      </pc:docMkLst>
      <pc:sldChg chg="delSp modSp">
        <pc:chgData name="Jaswanth Jas" userId="a7ce5bfd29da2514" providerId="LiveId" clId="{2F571ADB-518A-41E6-8D89-1017522D8C9F}" dt="2024-01-30T09:37:27.398" v="718" actId="478"/>
        <pc:sldMkLst>
          <pc:docMk/>
          <pc:sldMk cId="0" sldId="361"/>
        </pc:sldMkLst>
        <pc:spChg chg="del mod">
          <ac:chgData name="Jaswanth Jas" userId="a7ce5bfd29da2514" providerId="LiveId" clId="{2F571ADB-518A-41E6-8D89-1017522D8C9F}" dt="2024-01-30T09:37:27.398" v="718" actId="478"/>
          <ac:spMkLst>
            <pc:docMk/>
            <pc:sldMk cId="0" sldId="361"/>
            <ac:spMk id="18" creationId="{00000000-0000-0000-0000-000000000000}"/>
          </ac:spMkLst>
        </pc:spChg>
      </pc:sldChg>
      <pc:sldChg chg="modSp">
        <pc:chgData name="Jaswanth Jas" userId="a7ce5bfd29da2514" providerId="LiveId" clId="{2F571ADB-518A-41E6-8D89-1017522D8C9F}" dt="2024-01-30T09:44:20.907" v="741" actId="20577"/>
        <pc:sldMkLst>
          <pc:docMk/>
          <pc:sldMk cId="0" sldId="364"/>
        </pc:sldMkLst>
        <pc:spChg chg="mod">
          <ac:chgData name="Jaswanth Jas" userId="a7ce5bfd29da2514" providerId="LiveId" clId="{2F571ADB-518A-41E6-8D89-1017522D8C9F}" dt="2024-01-30T09:44:20.907" v="741" actId="20577"/>
          <ac:spMkLst>
            <pc:docMk/>
            <pc:sldMk cId="0" sldId="364"/>
            <ac:spMk id="10" creationId="{00000000-0000-0000-0000-000000000000}"/>
          </ac:spMkLst>
        </pc:spChg>
      </pc:sldChg>
      <pc:sldChg chg="addSp delSp modSp">
        <pc:chgData name="Jaswanth Jas" userId="a7ce5bfd29da2514" providerId="LiveId" clId="{2F571ADB-518A-41E6-8D89-1017522D8C9F}" dt="2024-01-30T09:43:56.087" v="740" actId="14100"/>
        <pc:sldMkLst>
          <pc:docMk/>
          <pc:sldMk cId="0" sldId="365"/>
        </pc:sldMkLst>
        <pc:spChg chg="del mod">
          <ac:chgData name="Jaswanth Jas" userId="a7ce5bfd29da2514" providerId="LiveId" clId="{2F571ADB-518A-41E6-8D89-1017522D8C9F}" dt="2024-01-30T09:43:09.188" v="732" actId="478"/>
          <ac:spMkLst>
            <pc:docMk/>
            <pc:sldMk cId="0" sldId="365"/>
            <ac:spMk id="7" creationId="{A076BAC0-8E25-4F08-A866-0CB774928614}"/>
          </ac:spMkLst>
        </pc:spChg>
        <pc:spChg chg="add del mod">
          <ac:chgData name="Jaswanth Jas" userId="a7ce5bfd29da2514" providerId="LiveId" clId="{2F571ADB-518A-41E6-8D89-1017522D8C9F}" dt="2024-01-30T09:43:24.236" v="734" actId="478"/>
          <ac:spMkLst>
            <pc:docMk/>
            <pc:sldMk cId="0" sldId="365"/>
            <ac:spMk id="10" creationId="{DF516223-B8C5-455D-88A4-D6D772017FB4}"/>
          </ac:spMkLst>
        </pc:spChg>
        <pc:picChg chg="del">
          <ac:chgData name="Jaswanth Jas" userId="a7ce5bfd29da2514" providerId="LiveId" clId="{2F571ADB-518A-41E6-8D89-1017522D8C9F}" dt="2024-01-30T09:43:02.417" v="730" actId="478"/>
          <ac:picMkLst>
            <pc:docMk/>
            <pc:sldMk cId="0" sldId="365"/>
            <ac:picMk id="8" creationId="{DE9B79A6-03C4-4B66-A3B7-FB13B76490C4}"/>
          </ac:picMkLst>
        </pc:picChg>
        <pc:picChg chg="add mod">
          <ac:chgData name="Jaswanth Jas" userId="a7ce5bfd29da2514" providerId="LiveId" clId="{2F571ADB-518A-41E6-8D89-1017522D8C9F}" dt="2024-01-30T09:43:56.087" v="740" actId="14100"/>
          <ac:picMkLst>
            <pc:docMk/>
            <pc:sldMk cId="0" sldId="365"/>
            <ac:picMk id="11" creationId="{E1C2B5C1-8BB8-406C-B596-091DF2C3A939}"/>
          </ac:picMkLst>
        </pc:picChg>
      </pc:sldChg>
      <pc:sldChg chg="delSp modSp">
        <pc:chgData name="Jaswanth Jas" userId="a7ce5bfd29da2514" providerId="LiveId" clId="{2F571ADB-518A-41E6-8D89-1017522D8C9F}" dt="2024-01-30T08:50:09.245" v="66" actId="478"/>
        <pc:sldMkLst>
          <pc:docMk/>
          <pc:sldMk cId="0" sldId="368"/>
        </pc:sldMkLst>
        <pc:spChg chg="del mod">
          <ac:chgData name="Jaswanth Jas" userId="a7ce5bfd29da2514" providerId="LiveId" clId="{2F571ADB-518A-41E6-8D89-1017522D8C9F}" dt="2024-01-30T08:50:09.245" v="66" actId="478"/>
          <ac:spMkLst>
            <pc:docMk/>
            <pc:sldMk cId="0" sldId="368"/>
            <ac:spMk id="14" creationId="{00000000-0000-0000-0000-000000000000}"/>
          </ac:spMkLst>
        </pc:spChg>
      </pc:sldChg>
      <pc:sldChg chg="addSp delSp modSp">
        <pc:chgData name="Jaswanth Jas" userId="a7ce5bfd29da2514" providerId="LiveId" clId="{2F571ADB-518A-41E6-8D89-1017522D8C9F}" dt="2024-01-30T09:15:51.914" v="519" actId="207"/>
        <pc:sldMkLst>
          <pc:docMk/>
          <pc:sldMk cId="0" sldId="370"/>
        </pc:sldMkLst>
        <pc:spChg chg="del mod">
          <ac:chgData name="Jaswanth Jas" userId="a7ce5bfd29da2514" providerId="LiveId" clId="{2F571ADB-518A-41E6-8D89-1017522D8C9F}" dt="2024-01-30T09:08:37.636" v="412" actId="478"/>
          <ac:spMkLst>
            <pc:docMk/>
            <pc:sldMk cId="0" sldId="370"/>
            <ac:spMk id="7" creationId="{00000000-0000-0000-0000-000000000000}"/>
          </ac:spMkLst>
        </pc:spChg>
        <pc:spChg chg="del mod">
          <ac:chgData name="Jaswanth Jas" userId="a7ce5bfd29da2514" providerId="LiveId" clId="{2F571ADB-518A-41E6-8D89-1017522D8C9F}" dt="2024-01-30T09:08:24.614" v="402" actId="478"/>
          <ac:spMkLst>
            <pc:docMk/>
            <pc:sldMk cId="0" sldId="370"/>
            <ac:spMk id="15" creationId="{00000000-0000-0000-0000-000000000000}"/>
          </ac:spMkLst>
        </pc:spChg>
        <pc:graphicFrameChg chg="add mod modGraphic">
          <ac:chgData name="Jaswanth Jas" userId="a7ce5bfd29da2514" providerId="LiveId" clId="{2F571ADB-518A-41E6-8D89-1017522D8C9F}" dt="2024-01-30T09:15:51.914" v="519" actId="207"/>
          <ac:graphicFrameMkLst>
            <pc:docMk/>
            <pc:sldMk cId="0" sldId="370"/>
            <ac:graphicFrameMk id="3" creationId="{DA5EF47E-C185-4617-92A4-72D1CA9D47F4}"/>
          </ac:graphicFrameMkLst>
        </pc:graphicFrameChg>
        <pc:graphicFrameChg chg="del mod modGraphic">
          <ac:chgData name="Jaswanth Jas" userId="a7ce5bfd29da2514" providerId="LiveId" clId="{2F571ADB-518A-41E6-8D89-1017522D8C9F}" dt="2024-01-30T08:56:48.016" v="99" actId="478"/>
          <ac:graphicFrameMkLst>
            <pc:docMk/>
            <pc:sldMk cId="0" sldId="370"/>
            <ac:graphicFrameMk id="13" creationId="{00000000-0000-0000-0000-000000000000}"/>
          </ac:graphicFrameMkLst>
        </pc:graphicFrameChg>
      </pc:sldChg>
      <pc:sldChg chg="modSp">
        <pc:chgData name="Jaswanth Jas" userId="a7ce5bfd29da2514" providerId="LiveId" clId="{2F571ADB-518A-41E6-8D89-1017522D8C9F}" dt="2024-01-30T09:18:55.545" v="697" actId="20577"/>
        <pc:sldMkLst>
          <pc:docMk/>
          <pc:sldMk cId="0" sldId="372"/>
        </pc:sldMkLst>
        <pc:spChg chg="mod">
          <ac:chgData name="Jaswanth Jas" userId="a7ce5bfd29da2514" providerId="LiveId" clId="{2F571ADB-518A-41E6-8D89-1017522D8C9F}" dt="2024-01-30T09:18:55.545" v="697" actId="20577"/>
          <ac:spMkLst>
            <pc:docMk/>
            <pc:sldMk cId="0" sldId="372"/>
            <ac:spMk id="10" creationId="{00000000-0000-0000-0000-000000000000}"/>
          </ac:spMkLst>
        </pc:spChg>
      </pc:sldChg>
    </pc:docChg>
  </pc:docChgLst>
  <pc:docChgLst>
    <pc:chgData name="Jaswanth Jas" userId="a7ce5bfd29da2514" providerId="LiveId" clId="{48EAE733-ECB7-4C45-9F4F-1B7B4340501D}"/>
    <pc:docChg chg="undo custSel mod addSld delSld modSld">
      <pc:chgData name="Jaswanth Jas" userId="a7ce5bfd29da2514" providerId="LiveId" clId="{48EAE733-ECB7-4C45-9F4F-1B7B4340501D}" dt="2024-02-01T09:39:34.461" v="887" actId="478"/>
      <pc:docMkLst>
        <pc:docMk/>
      </pc:docMkLst>
      <pc:sldChg chg="addSp delSp modSp mod setBg">
        <pc:chgData name="Jaswanth Jas" userId="a7ce5bfd29da2514" providerId="LiveId" clId="{48EAE733-ECB7-4C45-9F4F-1B7B4340501D}" dt="2024-01-31T13:19:11.245" v="133" actId="26606"/>
        <pc:sldMkLst>
          <pc:docMk/>
          <pc:sldMk cId="0" sldId="273"/>
        </pc:sldMkLst>
        <pc:spChg chg="mod">
          <ac:chgData name="Jaswanth Jas" userId="a7ce5bfd29da2514" providerId="LiveId" clId="{48EAE733-ECB7-4C45-9F4F-1B7B4340501D}" dt="2024-01-31T13:19:11.245" v="133" actId="26606"/>
          <ac:spMkLst>
            <pc:docMk/>
            <pc:sldMk cId="0" sldId="273"/>
            <ac:spMk id="2" creationId="{00000000-0000-0000-0000-000000000000}"/>
          </ac:spMkLst>
        </pc:spChg>
        <pc:spChg chg="mod">
          <ac:chgData name="Jaswanth Jas" userId="a7ce5bfd29da2514" providerId="LiveId" clId="{48EAE733-ECB7-4C45-9F4F-1B7B4340501D}" dt="2024-01-31T13:19:11.245" v="133" actId="26606"/>
          <ac:spMkLst>
            <pc:docMk/>
            <pc:sldMk cId="0" sldId="273"/>
            <ac:spMk id="3" creationId="{00000000-0000-0000-0000-000000000000}"/>
          </ac:spMkLst>
        </pc:spChg>
        <pc:spChg chg="mod ord">
          <ac:chgData name="Jaswanth Jas" userId="a7ce5bfd29da2514" providerId="LiveId" clId="{48EAE733-ECB7-4C45-9F4F-1B7B4340501D}" dt="2024-01-31T13:19:11.245" v="133" actId="26606"/>
          <ac:spMkLst>
            <pc:docMk/>
            <pc:sldMk cId="0" sldId="273"/>
            <ac:spMk id="6" creationId="{00000000-0000-0000-0000-000000000000}"/>
          </ac:spMkLst>
        </pc:spChg>
        <pc:spChg chg="del mod">
          <ac:chgData name="Jaswanth Jas" userId="a7ce5bfd29da2514" providerId="LiveId" clId="{48EAE733-ECB7-4C45-9F4F-1B7B4340501D}" dt="2024-01-31T08:29:17.533" v="1" actId="478"/>
          <ac:spMkLst>
            <pc:docMk/>
            <pc:sldMk cId="0" sldId="273"/>
            <ac:spMk id="8" creationId="{00000000-0000-0000-0000-000000000000}"/>
          </ac:spMkLst>
        </pc:spChg>
        <pc:spChg chg="add del">
          <ac:chgData name="Jaswanth Jas" userId="a7ce5bfd29da2514" providerId="LiveId" clId="{48EAE733-ECB7-4C45-9F4F-1B7B4340501D}" dt="2024-01-31T13:19:09.593" v="131" actId="26606"/>
          <ac:spMkLst>
            <pc:docMk/>
            <pc:sldMk cId="0" sldId="273"/>
            <ac:spMk id="1031" creationId="{7B831B6F-405A-4B47-B9BB-5CA88F285844}"/>
          </ac:spMkLst>
        </pc:spChg>
        <pc:spChg chg="add del">
          <ac:chgData name="Jaswanth Jas" userId="a7ce5bfd29da2514" providerId="LiveId" clId="{48EAE733-ECB7-4C45-9F4F-1B7B4340501D}" dt="2024-01-31T13:19:09.593" v="131" actId="26606"/>
          <ac:spMkLst>
            <pc:docMk/>
            <pc:sldMk cId="0" sldId="273"/>
            <ac:spMk id="1033" creationId="{953EE71A-6488-4203-A7C4-77102FD0DCCA}"/>
          </ac:spMkLst>
        </pc:spChg>
        <pc:spChg chg="add del">
          <ac:chgData name="Jaswanth Jas" userId="a7ce5bfd29da2514" providerId="LiveId" clId="{48EAE733-ECB7-4C45-9F4F-1B7B4340501D}" dt="2024-01-31T13:19:11.245" v="133" actId="26606"/>
          <ac:spMkLst>
            <pc:docMk/>
            <pc:sldMk cId="0" sldId="273"/>
            <ac:spMk id="1035" creationId="{743AA782-23D1-4521-8CAD-47662984AA08}"/>
          </ac:spMkLst>
        </pc:spChg>
        <pc:spChg chg="add del">
          <ac:chgData name="Jaswanth Jas" userId="a7ce5bfd29da2514" providerId="LiveId" clId="{48EAE733-ECB7-4C45-9F4F-1B7B4340501D}" dt="2024-01-31T13:19:11.245" v="133" actId="26606"/>
          <ac:spMkLst>
            <pc:docMk/>
            <pc:sldMk cId="0" sldId="273"/>
            <ac:spMk id="1036" creationId="{71877DBC-BB60-40F0-AC93-2ACDBAAE60CE}"/>
          </ac:spMkLst>
        </pc:spChg>
        <pc:picChg chg="mod ord">
          <ac:chgData name="Jaswanth Jas" userId="a7ce5bfd29da2514" providerId="LiveId" clId="{48EAE733-ECB7-4C45-9F4F-1B7B4340501D}" dt="2024-01-31T13:19:11.245" v="133" actId="26606"/>
          <ac:picMkLst>
            <pc:docMk/>
            <pc:sldMk cId="0" sldId="273"/>
            <ac:picMk id="1026" creationId="{F0400555-CEBE-4761-9ED8-ED0749C0F1CA}"/>
          </ac:picMkLst>
        </pc:picChg>
      </pc:sldChg>
      <pc:sldChg chg="modSp">
        <pc:chgData name="Jaswanth Jas" userId="a7ce5bfd29da2514" providerId="LiveId" clId="{48EAE733-ECB7-4C45-9F4F-1B7B4340501D}" dt="2024-01-31T13:37:17.017" v="376" actId="20577"/>
        <pc:sldMkLst>
          <pc:docMk/>
          <pc:sldMk cId="0" sldId="359"/>
        </pc:sldMkLst>
        <pc:graphicFrameChg chg="modGraphic">
          <ac:chgData name="Jaswanth Jas" userId="a7ce5bfd29da2514" providerId="LiveId" clId="{48EAE733-ECB7-4C45-9F4F-1B7B4340501D}" dt="2024-01-31T08:35:00.207" v="22" actId="20577"/>
          <ac:graphicFrameMkLst>
            <pc:docMk/>
            <pc:sldMk cId="0" sldId="359"/>
            <ac:graphicFrameMk id="7" creationId="{00000000-0000-0000-0000-000000000000}"/>
          </ac:graphicFrameMkLst>
        </pc:graphicFrameChg>
        <pc:graphicFrameChg chg="mod modGraphic">
          <ac:chgData name="Jaswanth Jas" userId="a7ce5bfd29da2514" providerId="LiveId" clId="{48EAE733-ECB7-4C45-9F4F-1B7B4340501D}" dt="2024-01-31T13:37:17.017" v="376" actId="20577"/>
          <ac:graphicFrameMkLst>
            <pc:docMk/>
            <pc:sldMk cId="0" sldId="359"/>
            <ac:graphicFrameMk id="10" creationId="{00000000-0000-0000-0000-000000000000}"/>
          </ac:graphicFrameMkLst>
        </pc:graphicFrameChg>
      </pc:sldChg>
      <pc:sldChg chg="addSp delSp modSp mod setBg">
        <pc:chgData name="Jaswanth Jas" userId="a7ce5bfd29da2514" providerId="LiveId" clId="{48EAE733-ECB7-4C45-9F4F-1B7B4340501D}" dt="2024-02-01T09:39:27.311" v="886" actId="478"/>
        <pc:sldMkLst>
          <pc:docMk/>
          <pc:sldMk cId="0" sldId="360"/>
        </pc:sldMkLst>
        <pc:spChg chg="mod">
          <ac:chgData name="Jaswanth Jas" userId="a7ce5bfd29da2514" providerId="LiveId" clId="{48EAE733-ECB7-4C45-9F4F-1B7B4340501D}" dt="2024-01-31T13:19:34.691" v="136" actId="26606"/>
          <ac:spMkLst>
            <pc:docMk/>
            <pc:sldMk cId="0" sldId="360"/>
            <ac:spMk id="2" creationId="{00000000-0000-0000-0000-000000000000}"/>
          </ac:spMkLst>
        </pc:spChg>
        <pc:spChg chg="add mod ord">
          <ac:chgData name="Jaswanth Jas" userId="a7ce5bfd29da2514" providerId="LiveId" clId="{48EAE733-ECB7-4C45-9F4F-1B7B4340501D}" dt="2024-01-31T13:19:34.691" v="136" actId="26606"/>
          <ac:spMkLst>
            <pc:docMk/>
            <pc:sldMk cId="0" sldId="360"/>
            <ac:spMk id="4" creationId="{3F54707A-71AD-4F4A-9125-B25FA0470CA7}"/>
          </ac:spMkLst>
        </pc:spChg>
        <pc:spChg chg="del mod">
          <ac:chgData name="Jaswanth Jas" userId="a7ce5bfd29da2514" providerId="LiveId" clId="{48EAE733-ECB7-4C45-9F4F-1B7B4340501D}" dt="2024-02-01T09:39:27.311" v="886" actId="478"/>
          <ac:spMkLst>
            <pc:docMk/>
            <pc:sldMk cId="0" sldId="360"/>
            <ac:spMk id="5" creationId="{00000000-0000-0000-0000-000000000000}"/>
          </ac:spMkLst>
        </pc:spChg>
        <pc:spChg chg="mod">
          <ac:chgData name="Jaswanth Jas" userId="a7ce5bfd29da2514" providerId="LiveId" clId="{48EAE733-ECB7-4C45-9F4F-1B7B4340501D}" dt="2024-01-31T13:19:34.691" v="136" actId="26606"/>
          <ac:spMkLst>
            <pc:docMk/>
            <pc:sldMk cId="0" sldId="360"/>
            <ac:spMk id="6" creationId="{00000000-0000-0000-0000-000000000000}"/>
          </ac:spMkLst>
        </pc:spChg>
        <pc:spChg chg="mod">
          <ac:chgData name="Jaswanth Jas" userId="a7ce5bfd29da2514" providerId="LiveId" clId="{48EAE733-ECB7-4C45-9F4F-1B7B4340501D}" dt="2024-01-31T13:19:34.691" v="136" actId="26606"/>
          <ac:spMkLst>
            <pc:docMk/>
            <pc:sldMk cId="0" sldId="360"/>
            <ac:spMk id="7" creationId="{00000000-0000-0000-0000-000000000000}"/>
          </ac:spMkLst>
        </pc:spChg>
        <pc:spChg chg="del mod">
          <ac:chgData name="Jaswanth Jas" userId="a7ce5bfd29da2514" providerId="LiveId" clId="{48EAE733-ECB7-4C45-9F4F-1B7B4340501D}" dt="2024-01-31T13:05:49.127" v="25" actId="478"/>
          <ac:spMkLst>
            <pc:docMk/>
            <pc:sldMk cId="0" sldId="360"/>
            <ac:spMk id="8" creationId="{00000000-0000-0000-0000-000000000000}"/>
          </ac:spMkLst>
        </pc:spChg>
        <pc:spChg chg="add del">
          <ac:chgData name="Jaswanth Jas" userId="a7ce5bfd29da2514" providerId="LiveId" clId="{48EAE733-ECB7-4C45-9F4F-1B7B4340501D}" dt="2024-01-31T13:19:34.678" v="135" actId="26606"/>
          <ac:spMkLst>
            <pc:docMk/>
            <pc:sldMk cId="0" sldId="360"/>
            <ac:spMk id="13" creationId="{F13C74B1-5B17-4795-BED0-7140497B445A}"/>
          </ac:spMkLst>
        </pc:spChg>
        <pc:spChg chg="add del">
          <ac:chgData name="Jaswanth Jas" userId="a7ce5bfd29da2514" providerId="LiveId" clId="{48EAE733-ECB7-4C45-9F4F-1B7B4340501D}" dt="2024-01-31T13:19:34.678" v="135" actId="26606"/>
          <ac:spMkLst>
            <pc:docMk/>
            <pc:sldMk cId="0" sldId="360"/>
            <ac:spMk id="15" creationId="{D4974D33-8DC5-464E-8C6D-BE58F0669C17}"/>
          </ac:spMkLst>
        </pc:spChg>
        <pc:spChg chg="add">
          <ac:chgData name="Jaswanth Jas" userId="a7ce5bfd29da2514" providerId="LiveId" clId="{48EAE733-ECB7-4C45-9F4F-1B7B4340501D}" dt="2024-01-31T13:19:34.691" v="136" actId="26606"/>
          <ac:spMkLst>
            <pc:docMk/>
            <pc:sldMk cId="0" sldId="360"/>
            <ac:spMk id="17" creationId="{2C61293E-6EBE-43EF-A52C-9BEBFD7679D4}"/>
          </ac:spMkLst>
        </pc:spChg>
        <pc:spChg chg="add">
          <ac:chgData name="Jaswanth Jas" userId="a7ce5bfd29da2514" providerId="LiveId" clId="{48EAE733-ECB7-4C45-9F4F-1B7B4340501D}" dt="2024-01-31T13:19:34.691" v="136" actId="26606"/>
          <ac:spMkLst>
            <pc:docMk/>
            <pc:sldMk cId="0" sldId="360"/>
            <ac:spMk id="19" creationId="{21540236-BFD5-4A9D-8840-4703E7F76825}"/>
          </ac:spMkLst>
        </pc:spChg>
        <pc:picChg chg="add del">
          <ac:chgData name="Jaswanth Jas" userId="a7ce5bfd29da2514" providerId="LiveId" clId="{48EAE733-ECB7-4C45-9F4F-1B7B4340501D}" dt="2024-01-31T13:19:34.678" v="135" actId="26606"/>
          <ac:picMkLst>
            <pc:docMk/>
            <pc:sldMk cId="0" sldId="360"/>
            <ac:picMk id="9" creationId="{D03466AF-49A2-D2E3-F65D-761441C64904}"/>
          </ac:picMkLst>
        </pc:picChg>
        <pc:picChg chg="add del mod">
          <ac:chgData name="Jaswanth Jas" userId="a7ce5bfd29da2514" providerId="LiveId" clId="{48EAE733-ECB7-4C45-9F4F-1B7B4340501D}" dt="2024-02-01T09:39:24.167" v="885" actId="478"/>
          <ac:picMkLst>
            <pc:docMk/>
            <pc:sldMk cId="0" sldId="360"/>
            <ac:picMk id="18" creationId="{E49704EC-2A00-7EFE-7A5F-7F9B7E3061F8}"/>
          </ac:picMkLst>
        </pc:picChg>
      </pc:sldChg>
      <pc:sldChg chg="addSp delSp modSp mod setBg">
        <pc:chgData name="Jaswanth Jas" userId="a7ce5bfd29da2514" providerId="LiveId" clId="{48EAE733-ECB7-4C45-9F4F-1B7B4340501D}" dt="2024-01-31T13:18:47.660" v="129" actId="26606"/>
        <pc:sldMkLst>
          <pc:docMk/>
          <pc:sldMk cId="0" sldId="361"/>
        </pc:sldMkLst>
        <pc:spChg chg="mod">
          <ac:chgData name="Jaswanth Jas" userId="a7ce5bfd29da2514" providerId="LiveId" clId="{48EAE733-ECB7-4C45-9F4F-1B7B4340501D}" dt="2024-01-31T13:18:47.660" v="129" actId="26606"/>
          <ac:spMkLst>
            <pc:docMk/>
            <pc:sldMk cId="0" sldId="361"/>
            <ac:spMk id="2" creationId="{00000000-0000-0000-0000-000000000000}"/>
          </ac:spMkLst>
        </pc:spChg>
        <pc:spChg chg="del mod">
          <ac:chgData name="Jaswanth Jas" userId="a7ce5bfd29da2514" providerId="LiveId" clId="{48EAE733-ECB7-4C45-9F4F-1B7B4340501D}" dt="2024-01-31T13:14:18.055" v="41"/>
          <ac:spMkLst>
            <pc:docMk/>
            <pc:sldMk cId="0" sldId="361"/>
            <ac:spMk id="5" creationId="{E399B4EB-E892-48C5-87F6-F1D498F359DB}"/>
          </ac:spMkLst>
        </pc:spChg>
        <pc:spChg chg="del mod">
          <ac:chgData name="Jaswanth Jas" userId="a7ce5bfd29da2514" providerId="LiveId" clId="{48EAE733-ECB7-4C45-9F4F-1B7B4340501D}" dt="2024-01-31T13:15:45.965" v="89" actId="478"/>
          <ac:spMkLst>
            <pc:docMk/>
            <pc:sldMk cId="0" sldId="361"/>
            <ac:spMk id="7" creationId="{00000000-0000-0000-0000-000000000000}"/>
          </ac:spMkLst>
        </pc:spChg>
        <pc:spChg chg="mod">
          <ac:chgData name="Jaswanth Jas" userId="a7ce5bfd29da2514" providerId="LiveId" clId="{48EAE733-ECB7-4C45-9F4F-1B7B4340501D}" dt="2024-01-31T13:18:47.660" v="129" actId="26606"/>
          <ac:spMkLst>
            <pc:docMk/>
            <pc:sldMk cId="0" sldId="361"/>
            <ac:spMk id="8" creationId="{00000000-0000-0000-0000-000000000000}"/>
          </ac:spMkLst>
        </pc:spChg>
        <pc:spChg chg="mod">
          <ac:chgData name="Jaswanth Jas" userId="a7ce5bfd29da2514" providerId="LiveId" clId="{48EAE733-ECB7-4C45-9F4F-1B7B4340501D}" dt="2024-01-31T13:18:47.660" v="129" actId="26606"/>
          <ac:spMkLst>
            <pc:docMk/>
            <pc:sldMk cId="0" sldId="361"/>
            <ac:spMk id="9" creationId="{00000000-0000-0000-0000-000000000000}"/>
          </ac:spMkLst>
        </pc:spChg>
        <pc:spChg chg="add del mod">
          <ac:chgData name="Jaswanth Jas" userId="a7ce5bfd29da2514" providerId="LiveId" clId="{48EAE733-ECB7-4C45-9F4F-1B7B4340501D}" dt="2024-01-31T13:18:47.660" v="129" actId="26606"/>
          <ac:spMkLst>
            <pc:docMk/>
            <pc:sldMk cId="0" sldId="361"/>
            <ac:spMk id="10" creationId="{00000000-0000-0000-0000-000000000000}"/>
          </ac:spMkLst>
        </pc:spChg>
        <pc:spChg chg="add">
          <ac:chgData name="Jaswanth Jas" userId="a7ce5bfd29da2514" providerId="LiveId" clId="{48EAE733-ECB7-4C45-9F4F-1B7B4340501D}" dt="2024-01-31T13:18:47.660" v="129" actId="26606"/>
          <ac:spMkLst>
            <pc:docMk/>
            <pc:sldMk cId="0" sldId="361"/>
            <ac:spMk id="14" creationId="{7B831B6F-405A-4B47-B9BB-5CA88F285844}"/>
          </ac:spMkLst>
        </pc:spChg>
        <pc:spChg chg="add del">
          <ac:chgData name="Jaswanth Jas" userId="a7ce5bfd29da2514" providerId="LiveId" clId="{48EAE733-ECB7-4C45-9F4F-1B7B4340501D}" dt="2024-01-31T13:14:22.740" v="43" actId="26606"/>
          <ac:spMkLst>
            <pc:docMk/>
            <pc:sldMk cId="0" sldId="361"/>
            <ac:spMk id="15" creationId="{F13C74B1-5B17-4795-BED0-7140497B445A}"/>
          </ac:spMkLst>
        </pc:spChg>
        <pc:spChg chg="add">
          <ac:chgData name="Jaswanth Jas" userId="a7ce5bfd29da2514" providerId="LiveId" clId="{48EAE733-ECB7-4C45-9F4F-1B7B4340501D}" dt="2024-01-31T13:18:47.660" v="129" actId="26606"/>
          <ac:spMkLst>
            <pc:docMk/>
            <pc:sldMk cId="0" sldId="361"/>
            <ac:spMk id="16" creationId="{953EE71A-6488-4203-A7C4-77102FD0DCCA}"/>
          </ac:spMkLst>
        </pc:spChg>
        <pc:spChg chg="add del">
          <ac:chgData name="Jaswanth Jas" userId="a7ce5bfd29da2514" providerId="LiveId" clId="{48EAE733-ECB7-4C45-9F4F-1B7B4340501D}" dt="2024-01-31T13:14:22.740" v="43" actId="26606"/>
          <ac:spMkLst>
            <pc:docMk/>
            <pc:sldMk cId="0" sldId="361"/>
            <ac:spMk id="17" creationId="{D4974D33-8DC5-464E-8C6D-BE58F0669C17}"/>
          </ac:spMkLst>
        </pc:spChg>
        <pc:spChg chg="add">
          <ac:chgData name="Jaswanth Jas" userId="a7ce5bfd29da2514" providerId="LiveId" clId="{48EAE733-ECB7-4C45-9F4F-1B7B4340501D}" dt="2024-01-31T13:18:47.660" v="129" actId="26606"/>
          <ac:spMkLst>
            <pc:docMk/>
            <pc:sldMk cId="0" sldId="361"/>
            <ac:spMk id="19" creationId="{00000000-0000-0000-0000-000000000000}"/>
          </ac:spMkLst>
        </pc:spChg>
        <pc:graphicFrameChg chg="add del">
          <ac:chgData name="Jaswanth Jas" userId="a7ce5bfd29da2514" providerId="LiveId" clId="{48EAE733-ECB7-4C45-9F4F-1B7B4340501D}" dt="2024-01-31T13:18:47.660" v="128" actId="26606"/>
          <ac:graphicFrameMkLst>
            <pc:docMk/>
            <pc:sldMk cId="0" sldId="361"/>
            <ac:graphicFrameMk id="12" creationId="{85FCBA15-3CC2-8391-E6A6-FC9D0357F4A4}"/>
          </ac:graphicFrameMkLst>
        </pc:graphicFrameChg>
        <pc:picChg chg="add mod ord">
          <ac:chgData name="Jaswanth Jas" userId="a7ce5bfd29da2514" providerId="LiveId" clId="{48EAE733-ECB7-4C45-9F4F-1B7B4340501D}" dt="2024-01-31T13:18:47.660" v="129" actId="26606"/>
          <ac:picMkLst>
            <pc:docMk/>
            <pc:sldMk cId="0" sldId="361"/>
            <ac:picMk id="4" creationId="{08F7F1F7-BDE5-44BC-A5D4-3C6D5F7BEB7E}"/>
          </ac:picMkLst>
        </pc:picChg>
      </pc:sldChg>
      <pc:sldChg chg="addSp modSp mod setBg">
        <pc:chgData name="Jaswanth Jas" userId="a7ce5bfd29da2514" providerId="LiveId" clId="{48EAE733-ECB7-4C45-9F4F-1B7B4340501D}" dt="2024-02-01T08:44:06.498" v="882" actId="1076"/>
        <pc:sldMkLst>
          <pc:docMk/>
          <pc:sldMk cId="0" sldId="364"/>
        </pc:sldMkLst>
        <pc:spChg chg="mod">
          <ac:chgData name="Jaswanth Jas" userId="a7ce5bfd29da2514" providerId="LiveId" clId="{48EAE733-ECB7-4C45-9F4F-1B7B4340501D}" dt="2024-01-31T13:19:56.236" v="144" actId="20577"/>
          <ac:spMkLst>
            <pc:docMk/>
            <pc:sldMk cId="0" sldId="364"/>
            <ac:spMk id="2" creationId="{00000000-0000-0000-0000-000000000000}"/>
          </ac:spMkLst>
        </pc:spChg>
        <pc:spChg chg="mod">
          <ac:chgData name="Jaswanth Jas" userId="a7ce5bfd29da2514" providerId="LiveId" clId="{48EAE733-ECB7-4C45-9F4F-1B7B4340501D}" dt="2024-01-31T13:19:49.018" v="137" actId="26606"/>
          <ac:spMkLst>
            <pc:docMk/>
            <pc:sldMk cId="0" sldId="364"/>
            <ac:spMk id="7" creationId="{00000000-0000-0000-0000-000000000000}"/>
          </ac:spMkLst>
        </pc:spChg>
        <pc:spChg chg="mod">
          <ac:chgData name="Jaswanth Jas" userId="a7ce5bfd29da2514" providerId="LiveId" clId="{48EAE733-ECB7-4C45-9F4F-1B7B4340501D}" dt="2024-01-31T13:19:49.018" v="137" actId="26606"/>
          <ac:spMkLst>
            <pc:docMk/>
            <pc:sldMk cId="0" sldId="364"/>
            <ac:spMk id="8" creationId="{00000000-0000-0000-0000-000000000000}"/>
          </ac:spMkLst>
        </pc:spChg>
        <pc:spChg chg="mod">
          <ac:chgData name="Jaswanth Jas" userId="a7ce5bfd29da2514" providerId="LiveId" clId="{48EAE733-ECB7-4C45-9F4F-1B7B4340501D}" dt="2024-01-31T13:19:49.018" v="137" actId="26606"/>
          <ac:spMkLst>
            <pc:docMk/>
            <pc:sldMk cId="0" sldId="364"/>
            <ac:spMk id="9" creationId="{00000000-0000-0000-0000-000000000000}"/>
          </ac:spMkLst>
        </pc:spChg>
        <pc:spChg chg="mod">
          <ac:chgData name="Jaswanth Jas" userId="a7ce5bfd29da2514" providerId="LiveId" clId="{48EAE733-ECB7-4C45-9F4F-1B7B4340501D}" dt="2024-01-31T13:19:49.018" v="137" actId="26606"/>
          <ac:spMkLst>
            <pc:docMk/>
            <pc:sldMk cId="0" sldId="364"/>
            <ac:spMk id="10" creationId="{00000000-0000-0000-0000-000000000000}"/>
          </ac:spMkLst>
        </pc:spChg>
        <pc:spChg chg="add">
          <ac:chgData name="Jaswanth Jas" userId="a7ce5bfd29da2514" providerId="LiveId" clId="{48EAE733-ECB7-4C45-9F4F-1B7B4340501D}" dt="2024-01-31T13:19:49.018" v="137" actId="26606"/>
          <ac:spMkLst>
            <pc:docMk/>
            <pc:sldMk cId="0" sldId="364"/>
            <ac:spMk id="16" creationId="{79BB35BC-D5C2-4C8B-A22A-A71E6191913B}"/>
          </ac:spMkLst>
        </pc:spChg>
        <pc:picChg chg="add mod">
          <ac:chgData name="Jaswanth Jas" userId="a7ce5bfd29da2514" providerId="LiveId" clId="{48EAE733-ECB7-4C45-9F4F-1B7B4340501D}" dt="2024-02-01T08:44:06.498" v="882" actId="1076"/>
          <ac:picMkLst>
            <pc:docMk/>
            <pc:sldMk cId="0" sldId="364"/>
            <ac:picMk id="12" creationId="{26E68FA2-12B6-5FBE-4F5D-3CAF82AF66C8}"/>
          </ac:picMkLst>
        </pc:picChg>
      </pc:sldChg>
      <pc:sldChg chg="addSp delSp modSp">
        <pc:chgData name="Jaswanth Jas" userId="a7ce5bfd29da2514" providerId="LiveId" clId="{48EAE733-ECB7-4C45-9F4F-1B7B4340501D}" dt="2024-02-01T09:39:34.461" v="887" actId="478"/>
        <pc:sldMkLst>
          <pc:docMk/>
          <pc:sldMk cId="0" sldId="365"/>
        </pc:sldMkLst>
        <pc:spChg chg="mod">
          <ac:chgData name="Jaswanth Jas" userId="a7ce5bfd29da2514" providerId="LiveId" clId="{48EAE733-ECB7-4C45-9F4F-1B7B4340501D}" dt="2024-01-31T13:18:19.458" v="126" actId="26606"/>
          <ac:spMkLst>
            <pc:docMk/>
            <pc:sldMk cId="0" sldId="365"/>
            <ac:spMk id="2" creationId="{00000000-0000-0000-0000-000000000000}"/>
          </ac:spMkLst>
        </pc:spChg>
        <pc:spChg chg="del mod ord">
          <ac:chgData name="Jaswanth Jas" userId="a7ce5bfd29da2514" providerId="LiveId" clId="{48EAE733-ECB7-4C45-9F4F-1B7B4340501D}" dt="2024-02-01T09:39:34.461" v="887" actId="478"/>
          <ac:spMkLst>
            <pc:docMk/>
            <pc:sldMk cId="0" sldId="365"/>
            <ac:spMk id="3" creationId="{00000000-0000-0000-0000-000000000000}"/>
          </ac:spMkLst>
        </pc:spChg>
        <pc:spChg chg="mod">
          <ac:chgData name="Jaswanth Jas" userId="a7ce5bfd29da2514" providerId="LiveId" clId="{48EAE733-ECB7-4C45-9F4F-1B7B4340501D}" dt="2024-01-31T13:18:19.458" v="125" actId="26606"/>
          <ac:spMkLst>
            <pc:docMk/>
            <pc:sldMk cId="0" sldId="365"/>
            <ac:spMk id="4" creationId="{00000000-0000-0000-0000-000000000000}"/>
          </ac:spMkLst>
        </pc:spChg>
        <pc:spChg chg="mod">
          <ac:chgData name="Jaswanth Jas" userId="a7ce5bfd29da2514" providerId="LiveId" clId="{48EAE733-ECB7-4C45-9F4F-1B7B4340501D}" dt="2024-01-31T13:18:19.458" v="125" actId="26606"/>
          <ac:spMkLst>
            <pc:docMk/>
            <pc:sldMk cId="0" sldId="365"/>
            <ac:spMk id="5" creationId="{00000000-0000-0000-0000-000000000000}"/>
          </ac:spMkLst>
        </pc:spChg>
        <pc:spChg chg="add del">
          <ac:chgData name="Jaswanth Jas" userId="a7ce5bfd29da2514" providerId="LiveId" clId="{48EAE733-ECB7-4C45-9F4F-1B7B4340501D}" dt="2024-01-31T13:18:19.458" v="126" actId="26606"/>
          <ac:spMkLst>
            <pc:docMk/>
            <pc:sldMk cId="0" sldId="365"/>
            <ac:spMk id="48" creationId="{1A95671B-3CC6-4792-9114-B74FAEA224E6}"/>
          </ac:spMkLst>
        </pc:spChg>
        <pc:spChg chg="add del">
          <ac:chgData name="Jaswanth Jas" userId="a7ce5bfd29da2514" providerId="LiveId" clId="{48EAE733-ECB7-4C45-9F4F-1B7B4340501D}" dt="2024-01-31T13:18:19.458" v="125" actId="26606"/>
          <ac:spMkLst>
            <pc:docMk/>
            <pc:sldMk cId="0" sldId="365"/>
            <ac:spMk id="53" creationId="{D4771268-CB57-404A-9271-370EB28F6090}"/>
          </ac:spMkLst>
        </pc:spChg>
        <pc:spChg chg="add">
          <ac:chgData name="Jaswanth Jas" userId="a7ce5bfd29da2514" providerId="LiveId" clId="{48EAE733-ECB7-4C45-9F4F-1B7B4340501D}" dt="2024-01-31T13:18:19.458" v="126" actId="26606"/>
          <ac:spMkLst>
            <pc:docMk/>
            <pc:sldMk cId="0" sldId="365"/>
            <ac:spMk id="55" creationId="{3FCFB1DE-0B7E-48CC-BA90-B2AB0889F9D6}"/>
          </ac:spMkLst>
        </pc:spChg>
        <pc:spChg chg="add">
          <ac:chgData name="Jaswanth Jas" userId="a7ce5bfd29da2514" providerId="LiveId" clId="{48EAE733-ECB7-4C45-9F4F-1B7B4340501D}" dt="2024-01-31T13:18:19.458" v="126" actId="26606"/>
          <ac:spMkLst>
            <pc:docMk/>
            <pc:sldMk cId="0" sldId="365"/>
            <ac:spMk id="56" creationId="{665DBBEF-238B-476B-96AB-8AAC3224ECEA}"/>
          </ac:spMkLst>
        </pc:spChg>
        <pc:picChg chg="mod ord">
          <ac:chgData name="Jaswanth Jas" userId="a7ce5bfd29da2514" providerId="LiveId" clId="{48EAE733-ECB7-4C45-9F4F-1B7B4340501D}" dt="2024-01-31T13:18:19.458" v="126" actId="26606"/>
          <ac:picMkLst>
            <pc:docMk/>
            <pc:sldMk cId="0" sldId="365"/>
            <ac:picMk id="11" creationId="{E1C2B5C1-8BB8-406C-B596-091DF2C3A939}"/>
          </ac:picMkLst>
        </pc:picChg>
      </pc:sldChg>
      <pc:sldChg chg="addSp delSp modSp mod setBg">
        <pc:chgData name="Jaswanth Jas" userId="a7ce5bfd29da2514" providerId="LiveId" clId="{48EAE733-ECB7-4C45-9F4F-1B7B4340501D}" dt="2024-01-31T13:15:30.678" v="86" actId="20577"/>
        <pc:sldMkLst>
          <pc:docMk/>
          <pc:sldMk cId="0" sldId="368"/>
        </pc:sldMkLst>
        <pc:spChg chg="mod">
          <ac:chgData name="Jaswanth Jas" userId="a7ce5bfd29da2514" providerId="LiveId" clId="{48EAE733-ECB7-4C45-9F4F-1B7B4340501D}" dt="2024-01-31T13:15:30.678" v="86" actId="20577"/>
          <ac:spMkLst>
            <pc:docMk/>
            <pc:sldMk cId="0" sldId="368"/>
            <ac:spMk id="2" creationId="{00000000-0000-0000-0000-000000000000}"/>
          </ac:spMkLst>
        </pc:spChg>
        <pc:spChg chg="del">
          <ac:chgData name="Jaswanth Jas" userId="a7ce5bfd29da2514" providerId="LiveId" clId="{48EAE733-ECB7-4C45-9F4F-1B7B4340501D}" dt="2024-01-31T13:14:59.677" v="47"/>
          <ac:spMkLst>
            <pc:docMk/>
            <pc:sldMk cId="0" sldId="368"/>
            <ac:spMk id="4" creationId="{A6AAF2BC-9546-438F-A858-F99A20AD54F8}"/>
          </ac:spMkLst>
        </pc:spChg>
        <pc:spChg chg="mod ord">
          <ac:chgData name="Jaswanth Jas" userId="a7ce5bfd29da2514" providerId="LiveId" clId="{48EAE733-ECB7-4C45-9F4F-1B7B4340501D}" dt="2024-01-31T13:15:04.005" v="49" actId="26606"/>
          <ac:spMkLst>
            <pc:docMk/>
            <pc:sldMk cId="0" sldId="368"/>
            <ac:spMk id="7" creationId="{00000000-0000-0000-0000-000000000000}"/>
          </ac:spMkLst>
        </pc:spChg>
        <pc:spChg chg="mod">
          <ac:chgData name="Jaswanth Jas" userId="a7ce5bfd29da2514" providerId="LiveId" clId="{48EAE733-ECB7-4C45-9F4F-1B7B4340501D}" dt="2024-01-31T13:15:04.005" v="49" actId="26606"/>
          <ac:spMkLst>
            <pc:docMk/>
            <pc:sldMk cId="0" sldId="368"/>
            <ac:spMk id="8" creationId="{00000000-0000-0000-0000-000000000000}"/>
          </ac:spMkLst>
        </pc:spChg>
        <pc:spChg chg="mod">
          <ac:chgData name="Jaswanth Jas" userId="a7ce5bfd29da2514" providerId="LiveId" clId="{48EAE733-ECB7-4C45-9F4F-1B7B4340501D}" dt="2024-01-31T13:15:04.005" v="49" actId="26606"/>
          <ac:spMkLst>
            <pc:docMk/>
            <pc:sldMk cId="0" sldId="368"/>
            <ac:spMk id="9" creationId="{00000000-0000-0000-0000-000000000000}"/>
          </ac:spMkLst>
        </pc:spChg>
        <pc:spChg chg="add">
          <ac:chgData name="Jaswanth Jas" userId="a7ce5bfd29da2514" providerId="LiveId" clId="{48EAE733-ECB7-4C45-9F4F-1B7B4340501D}" dt="2024-01-31T13:15:04.005" v="49" actId="26606"/>
          <ac:spMkLst>
            <pc:docMk/>
            <pc:sldMk cId="0" sldId="368"/>
            <ac:spMk id="11" creationId="{D4771268-CB57-404A-9271-370EB28F6090}"/>
          </ac:spMkLst>
        </pc:spChg>
        <pc:picChg chg="add mod ord">
          <ac:chgData name="Jaswanth Jas" userId="a7ce5bfd29da2514" providerId="LiveId" clId="{48EAE733-ECB7-4C45-9F4F-1B7B4340501D}" dt="2024-01-31T13:15:09.647" v="52" actId="1076"/>
          <ac:picMkLst>
            <pc:docMk/>
            <pc:sldMk cId="0" sldId="368"/>
            <ac:picMk id="5" creationId="{07238070-018A-4EB3-9C88-BF8BE87C00CF}"/>
          </ac:picMkLst>
        </pc:picChg>
      </pc:sldChg>
      <pc:sldChg chg="addSp modSp">
        <pc:chgData name="Jaswanth Jas" userId="a7ce5bfd29da2514" providerId="LiveId" clId="{48EAE733-ECB7-4C45-9F4F-1B7B4340501D}" dt="2024-02-01T08:13:43.373" v="640" actId="14100"/>
        <pc:sldMkLst>
          <pc:docMk/>
          <pc:sldMk cId="0" sldId="370"/>
        </pc:sldMkLst>
        <pc:spChg chg="add mod">
          <ac:chgData name="Jaswanth Jas" userId="a7ce5bfd29da2514" providerId="LiveId" clId="{48EAE733-ECB7-4C45-9F4F-1B7B4340501D}" dt="2024-01-31T13:41:51.914" v="524" actId="313"/>
          <ac:spMkLst>
            <pc:docMk/>
            <pc:sldMk cId="0" sldId="370"/>
            <ac:spMk id="4" creationId="{D891E5C3-7CB6-4F99-9583-7D32249C1A99}"/>
          </ac:spMkLst>
        </pc:spChg>
        <pc:graphicFrameChg chg="mod modGraphic">
          <ac:chgData name="Jaswanth Jas" userId="a7ce5bfd29da2514" providerId="LiveId" clId="{48EAE733-ECB7-4C45-9F4F-1B7B4340501D}" dt="2024-02-01T08:13:43.373" v="640" actId="14100"/>
          <ac:graphicFrameMkLst>
            <pc:docMk/>
            <pc:sldMk cId="0" sldId="370"/>
            <ac:graphicFrameMk id="3" creationId="{DA5EF47E-C185-4617-92A4-72D1CA9D47F4}"/>
          </ac:graphicFrameMkLst>
        </pc:graphicFrameChg>
      </pc:sldChg>
      <pc:sldChg chg="modSp">
        <pc:chgData name="Jaswanth Jas" userId="a7ce5bfd29da2514" providerId="LiveId" clId="{48EAE733-ECB7-4C45-9F4F-1B7B4340501D}" dt="2024-02-01T08:00:20.368" v="541" actId="113"/>
        <pc:sldMkLst>
          <pc:docMk/>
          <pc:sldMk cId="0" sldId="372"/>
        </pc:sldMkLst>
        <pc:spChg chg="mod">
          <ac:chgData name="Jaswanth Jas" userId="a7ce5bfd29da2514" providerId="LiveId" clId="{48EAE733-ECB7-4C45-9F4F-1B7B4340501D}" dt="2024-02-01T08:00:20.368" v="541" actId="113"/>
          <ac:spMkLst>
            <pc:docMk/>
            <pc:sldMk cId="0" sldId="372"/>
            <ac:spMk id="10" creationId="{00000000-0000-0000-0000-000000000000}"/>
          </ac:spMkLst>
        </pc:spChg>
      </pc:sldChg>
      <pc:sldChg chg="addSp delSp modSp new add mod setBg">
        <pc:chgData name="Jaswanth Jas" userId="a7ce5bfd29da2514" providerId="LiveId" clId="{48EAE733-ECB7-4C45-9F4F-1B7B4340501D}" dt="2024-01-31T13:28:22.028" v="244" actId="113"/>
        <pc:sldMkLst>
          <pc:docMk/>
          <pc:sldMk cId="2564728804" sldId="375"/>
        </pc:sldMkLst>
        <pc:spChg chg="mod">
          <ac:chgData name="Jaswanth Jas" userId="a7ce5bfd29da2514" providerId="LiveId" clId="{48EAE733-ECB7-4C45-9F4F-1B7B4340501D}" dt="2024-01-31T13:25:15.573" v="211" actId="113"/>
          <ac:spMkLst>
            <pc:docMk/>
            <pc:sldMk cId="2564728804" sldId="375"/>
            <ac:spMk id="2" creationId="{02DB1DD5-6D7B-4B07-9CCC-8915AC020B06}"/>
          </ac:spMkLst>
        </pc:spChg>
        <pc:spChg chg="add del">
          <ac:chgData name="Jaswanth Jas" userId="a7ce5bfd29da2514" providerId="LiveId" clId="{48EAE733-ECB7-4C45-9F4F-1B7B4340501D}" dt="2024-01-31T13:17:51.787" v="117"/>
          <ac:spMkLst>
            <pc:docMk/>
            <pc:sldMk cId="2564728804" sldId="375"/>
            <ac:spMk id="3" creationId="{24212ECF-9728-4828-9194-88B8FEB9E750}"/>
          </ac:spMkLst>
        </pc:spChg>
        <pc:spChg chg="del mod">
          <ac:chgData name="Jaswanth Jas" userId="a7ce5bfd29da2514" providerId="LiveId" clId="{48EAE733-ECB7-4C45-9F4F-1B7B4340501D}" dt="2024-01-31T13:17:57.282" v="120" actId="478"/>
          <ac:spMkLst>
            <pc:docMk/>
            <pc:sldMk cId="2564728804" sldId="375"/>
            <ac:spMk id="4" creationId="{A878C548-6C54-4150-9EC8-336894A299EC}"/>
          </ac:spMkLst>
        </pc:spChg>
        <pc:spChg chg="mod">
          <ac:chgData name="Jaswanth Jas" userId="a7ce5bfd29da2514" providerId="LiveId" clId="{48EAE733-ECB7-4C45-9F4F-1B7B4340501D}" dt="2024-01-31T13:25:15.573" v="211" actId="113"/>
          <ac:spMkLst>
            <pc:docMk/>
            <pc:sldMk cId="2564728804" sldId="375"/>
            <ac:spMk id="5" creationId="{D6BF3AEC-1746-4674-9DFB-0381DA31667C}"/>
          </ac:spMkLst>
        </pc:spChg>
        <pc:spChg chg="mod">
          <ac:chgData name="Jaswanth Jas" userId="a7ce5bfd29da2514" providerId="LiveId" clId="{48EAE733-ECB7-4C45-9F4F-1B7B4340501D}" dt="2024-01-31T13:25:15.573" v="211" actId="113"/>
          <ac:spMkLst>
            <pc:docMk/>
            <pc:sldMk cId="2564728804" sldId="375"/>
            <ac:spMk id="6" creationId="{373CBC93-7F0C-4DE6-A664-A8EB052AEC78}"/>
          </ac:spMkLst>
        </pc:spChg>
        <pc:spChg chg="mod">
          <ac:chgData name="Jaswanth Jas" userId="a7ce5bfd29da2514" providerId="LiveId" clId="{48EAE733-ECB7-4C45-9F4F-1B7B4340501D}" dt="2024-01-31T13:25:15.573" v="211" actId="113"/>
          <ac:spMkLst>
            <pc:docMk/>
            <pc:sldMk cId="2564728804" sldId="375"/>
            <ac:spMk id="7" creationId="{6DE072DD-1E1C-4682-9BD8-A9A272707900}"/>
          </ac:spMkLst>
        </pc:spChg>
        <pc:spChg chg="add del mod">
          <ac:chgData name="Jaswanth Jas" userId="a7ce5bfd29da2514" providerId="LiveId" clId="{48EAE733-ECB7-4C45-9F4F-1B7B4340501D}" dt="2024-01-31T13:17:51.771" v="116"/>
          <ac:spMkLst>
            <pc:docMk/>
            <pc:sldMk cId="2564728804" sldId="375"/>
            <ac:spMk id="8" creationId="{6FE0D49A-3C9D-4594-9881-047D12671F3B}"/>
          </ac:spMkLst>
        </pc:spChg>
        <pc:spChg chg="add mod">
          <ac:chgData name="Jaswanth Jas" userId="a7ce5bfd29da2514" providerId="LiveId" clId="{48EAE733-ECB7-4C45-9F4F-1B7B4340501D}" dt="2024-01-31T13:25:15.573" v="211" actId="113"/>
          <ac:spMkLst>
            <pc:docMk/>
            <pc:sldMk cId="2564728804" sldId="375"/>
            <ac:spMk id="10" creationId="{403985D9-93FB-40CF-A43A-9F957CA2C153}"/>
          </ac:spMkLst>
        </pc:spChg>
        <pc:spChg chg="add mod">
          <ac:chgData name="Jaswanth Jas" userId="a7ce5bfd29da2514" providerId="LiveId" clId="{48EAE733-ECB7-4C45-9F4F-1B7B4340501D}" dt="2024-01-31T13:25:15.573" v="211" actId="113"/>
          <ac:spMkLst>
            <pc:docMk/>
            <pc:sldMk cId="2564728804" sldId="375"/>
            <ac:spMk id="14" creationId="{F8B2E929-F877-49CB-83E2-DA93DD39A89D}"/>
          </ac:spMkLst>
        </pc:spChg>
        <pc:spChg chg="add mod">
          <ac:chgData name="Jaswanth Jas" userId="a7ce5bfd29da2514" providerId="LiveId" clId="{48EAE733-ECB7-4C45-9F4F-1B7B4340501D}" dt="2024-01-31T13:25:15.573" v="211" actId="113"/>
          <ac:spMkLst>
            <pc:docMk/>
            <pc:sldMk cId="2564728804" sldId="375"/>
            <ac:spMk id="15" creationId="{A7913C49-D0F6-4B1B-BE36-19402D892363}"/>
          </ac:spMkLst>
        </pc:spChg>
        <pc:spChg chg="add mod">
          <ac:chgData name="Jaswanth Jas" userId="a7ce5bfd29da2514" providerId="LiveId" clId="{48EAE733-ECB7-4C45-9F4F-1B7B4340501D}" dt="2024-01-31T13:25:33.021" v="218" actId="20577"/>
          <ac:spMkLst>
            <pc:docMk/>
            <pc:sldMk cId="2564728804" sldId="375"/>
            <ac:spMk id="17" creationId="{58E3FDE4-05D0-4BE1-998E-30346793E280}"/>
          </ac:spMkLst>
        </pc:spChg>
        <pc:spChg chg="add del">
          <ac:chgData name="Jaswanth Jas" userId="a7ce5bfd29da2514" providerId="LiveId" clId="{48EAE733-ECB7-4C45-9F4F-1B7B4340501D}" dt="2024-01-31T13:22:26.326" v="168" actId="26606"/>
          <ac:spMkLst>
            <pc:docMk/>
            <pc:sldMk cId="2564728804" sldId="375"/>
            <ac:spMk id="18" creationId="{955A2079-FA98-4876-80F0-72364A7D2EA4}"/>
          </ac:spMkLst>
        </pc:spChg>
        <pc:spChg chg="add mod">
          <ac:chgData name="Jaswanth Jas" userId="a7ce5bfd29da2514" providerId="LiveId" clId="{48EAE733-ECB7-4C45-9F4F-1B7B4340501D}" dt="2024-01-31T13:25:15.573" v="211" actId="113"/>
          <ac:spMkLst>
            <pc:docMk/>
            <pc:sldMk cId="2564728804" sldId="375"/>
            <ac:spMk id="20" creationId="{98794CA7-51C9-46A2-A550-5F7C795A544C}"/>
          </ac:spMkLst>
        </pc:spChg>
        <pc:spChg chg="add mod">
          <ac:chgData name="Jaswanth Jas" userId="a7ce5bfd29da2514" providerId="LiveId" clId="{48EAE733-ECB7-4C45-9F4F-1B7B4340501D}" dt="2024-01-31T13:26:35.490" v="229" actId="113"/>
          <ac:spMkLst>
            <pc:docMk/>
            <pc:sldMk cId="2564728804" sldId="375"/>
            <ac:spMk id="23" creationId="{532CA0C2-752C-4BB0-A2C5-5F69D59442FD}"/>
          </ac:spMkLst>
        </pc:spChg>
        <pc:spChg chg="add mod">
          <ac:chgData name="Jaswanth Jas" userId="a7ce5bfd29da2514" providerId="LiveId" clId="{48EAE733-ECB7-4C45-9F4F-1B7B4340501D}" dt="2024-01-31T13:27:51.476" v="237" actId="113"/>
          <ac:spMkLst>
            <pc:docMk/>
            <pc:sldMk cId="2564728804" sldId="375"/>
            <ac:spMk id="24" creationId="{75EF1C4B-1959-47CF-90CE-D540A6E3970E}"/>
          </ac:spMkLst>
        </pc:spChg>
        <pc:spChg chg="add mod">
          <ac:chgData name="Jaswanth Jas" userId="a7ce5bfd29da2514" providerId="LiveId" clId="{48EAE733-ECB7-4C45-9F4F-1B7B4340501D}" dt="2024-01-31T13:28:22.028" v="244" actId="113"/>
          <ac:spMkLst>
            <pc:docMk/>
            <pc:sldMk cId="2564728804" sldId="375"/>
            <ac:spMk id="25" creationId="{A83E87FC-4260-4680-8091-7D2EAAF409F6}"/>
          </ac:spMkLst>
        </pc:spChg>
        <pc:picChg chg="add mod">
          <ac:chgData name="Jaswanth Jas" userId="a7ce5bfd29da2514" providerId="LiveId" clId="{48EAE733-ECB7-4C45-9F4F-1B7B4340501D}" dt="2024-01-31T13:23:49.656" v="184" actId="1076"/>
          <ac:picMkLst>
            <pc:docMk/>
            <pc:sldMk cId="2564728804" sldId="375"/>
            <ac:picMk id="9" creationId="{88DA4A78-3266-409B-BF53-BCA22811448D}"/>
          </ac:picMkLst>
        </pc:picChg>
        <pc:picChg chg="add mod">
          <ac:chgData name="Jaswanth Jas" userId="a7ce5bfd29da2514" providerId="LiveId" clId="{48EAE733-ECB7-4C45-9F4F-1B7B4340501D}" dt="2024-01-31T13:23:46.858" v="183" actId="1076"/>
          <ac:picMkLst>
            <pc:docMk/>
            <pc:sldMk cId="2564728804" sldId="375"/>
            <ac:picMk id="11" creationId="{3ED60563-93CD-4449-8988-67A813317C09}"/>
          </ac:picMkLst>
        </pc:picChg>
        <pc:picChg chg="add mod">
          <ac:chgData name="Jaswanth Jas" userId="a7ce5bfd29da2514" providerId="LiveId" clId="{48EAE733-ECB7-4C45-9F4F-1B7B4340501D}" dt="2024-01-31T13:26:01.379" v="221" actId="14100"/>
          <ac:picMkLst>
            <pc:docMk/>
            <pc:sldMk cId="2564728804" sldId="375"/>
            <ac:picMk id="21" creationId="{2F354236-0B4F-428C-8DE9-5D9BC2047FFF}"/>
          </ac:picMkLst>
        </pc:picChg>
        <pc:picChg chg="add mod">
          <ac:chgData name="Jaswanth Jas" userId="a7ce5bfd29da2514" providerId="LiveId" clId="{48EAE733-ECB7-4C45-9F4F-1B7B4340501D}" dt="2024-01-31T13:27:54.497" v="238" actId="14100"/>
          <ac:picMkLst>
            <pc:docMk/>
            <pc:sldMk cId="2564728804" sldId="375"/>
            <ac:picMk id="1028" creationId="{DC254282-E830-45A4-9417-2C04B08A6AE6}"/>
          </ac:picMkLst>
        </pc:picChg>
        <pc:cxnChg chg="add mod">
          <ac:chgData name="Jaswanth Jas" userId="a7ce5bfd29da2514" providerId="LiveId" clId="{48EAE733-ECB7-4C45-9F4F-1B7B4340501D}" dt="2024-01-31T13:22:26.326" v="168" actId="26606"/>
          <ac:cxnSpMkLst>
            <pc:docMk/>
            <pc:sldMk cId="2564728804" sldId="375"/>
            <ac:cxnSpMk id="13" creationId="{CEB0FAB6-6FC5-476C-A1A1-A5DF5C575F93}"/>
          </ac:cxnSpMkLst>
        </pc:cxnChg>
        <pc:cxnChg chg="add mod">
          <ac:chgData name="Jaswanth Jas" userId="a7ce5bfd29da2514" providerId="LiveId" clId="{48EAE733-ECB7-4C45-9F4F-1B7B4340501D}" dt="2024-01-31T13:23:27.171" v="178" actId="1076"/>
          <ac:cxnSpMkLst>
            <pc:docMk/>
            <pc:sldMk cId="2564728804" sldId="375"/>
            <ac:cxnSpMk id="16" creationId="{AB607AB4-1A76-4571-A109-4FAAB80F95F8}"/>
          </ac:cxnSpMkLst>
        </pc:cxnChg>
        <pc:cxnChg chg="add del">
          <ac:chgData name="Jaswanth Jas" userId="a7ce5bfd29da2514" providerId="LiveId" clId="{48EAE733-ECB7-4C45-9F4F-1B7B4340501D}" dt="2024-01-31T13:24:09.214" v="199"/>
          <ac:cxnSpMkLst>
            <pc:docMk/>
            <pc:sldMk cId="2564728804" sldId="375"/>
            <ac:cxnSpMk id="19" creationId="{FF77F1CE-3BF5-44D0-9CE1-1B628E1291DC}"/>
          </ac:cxnSpMkLst>
        </pc:cxnChg>
        <pc:cxnChg chg="add mod">
          <ac:chgData name="Jaswanth Jas" userId="a7ce5bfd29da2514" providerId="LiveId" clId="{48EAE733-ECB7-4C45-9F4F-1B7B4340501D}" dt="2024-01-31T13:26:12.277" v="223" actId="1076"/>
          <ac:cxnSpMkLst>
            <pc:docMk/>
            <pc:sldMk cId="2564728804" sldId="375"/>
            <ac:cxnSpMk id="22" creationId="{DA622336-EDAC-4449-985A-C404C37DAD49}"/>
          </ac:cxnSpMkLst>
        </pc:cxnChg>
      </pc:sldChg>
      <pc:sldChg chg="addSp delSp modSp new add mod setBg">
        <pc:chgData name="Jaswanth Jas" userId="a7ce5bfd29da2514" providerId="LiveId" clId="{48EAE733-ECB7-4C45-9F4F-1B7B4340501D}" dt="2024-02-01T07:59:21.895" v="540" actId="403"/>
        <pc:sldMkLst>
          <pc:docMk/>
          <pc:sldMk cId="652893556" sldId="376"/>
        </pc:sldMkLst>
        <pc:spChg chg="mod">
          <ac:chgData name="Jaswanth Jas" userId="a7ce5bfd29da2514" providerId="LiveId" clId="{48EAE733-ECB7-4C45-9F4F-1B7B4340501D}" dt="2024-02-01T07:56:39.689" v="529" actId="1076"/>
          <ac:spMkLst>
            <pc:docMk/>
            <pc:sldMk cId="652893556" sldId="376"/>
            <ac:spMk id="2" creationId="{EF094890-C9F3-43CE-B0ED-1E4DB321D2CD}"/>
          </ac:spMkLst>
        </pc:spChg>
        <pc:spChg chg="del mod">
          <ac:chgData name="Jaswanth Jas" userId="a7ce5bfd29da2514" providerId="LiveId" clId="{48EAE733-ECB7-4C45-9F4F-1B7B4340501D}" dt="2024-01-31T13:30:50.679" v="267" actId="478"/>
          <ac:spMkLst>
            <pc:docMk/>
            <pc:sldMk cId="652893556" sldId="376"/>
            <ac:spMk id="3" creationId="{12C36B55-087F-49F6-ABB5-9C1C19A357E0}"/>
          </ac:spMkLst>
        </pc:spChg>
        <pc:spChg chg="del">
          <ac:chgData name="Jaswanth Jas" userId="a7ce5bfd29da2514" providerId="LiveId" clId="{48EAE733-ECB7-4C45-9F4F-1B7B4340501D}" dt="2024-01-31T13:30:52.277" v="268" actId="478"/>
          <ac:spMkLst>
            <pc:docMk/>
            <pc:sldMk cId="652893556" sldId="376"/>
            <ac:spMk id="4" creationId="{07FE197B-3D85-419E-8643-3044B381A353}"/>
          </ac:spMkLst>
        </pc:spChg>
        <pc:spChg chg="del">
          <ac:chgData name="Jaswanth Jas" userId="a7ce5bfd29da2514" providerId="LiveId" clId="{48EAE733-ECB7-4C45-9F4F-1B7B4340501D}" dt="2024-01-31T13:31:45.298" v="276" actId="478"/>
          <ac:spMkLst>
            <pc:docMk/>
            <pc:sldMk cId="652893556" sldId="376"/>
            <ac:spMk id="5" creationId="{36B33A98-8EF1-423A-9DD0-8E8F7ACA71D3}"/>
          </ac:spMkLst>
        </pc:spChg>
        <pc:spChg chg="mod">
          <ac:chgData name="Jaswanth Jas" userId="a7ce5bfd29da2514" providerId="LiveId" clId="{48EAE733-ECB7-4C45-9F4F-1B7B4340501D}" dt="2024-01-31T13:37:41.626" v="381" actId="26606"/>
          <ac:spMkLst>
            <pc:docMk/>
            <pc:sldMk cId="652893556" sldId="376"/>
            <ac:spMk id="6" creationId="{FAD123D8-32A1-483D-A6F7-76EA6D68C636}"/>
          </ac:spMkLst>
        </pc:spChg>
        <pc:spChg chg="mod">
          <ac:chgData name="Jaswanth Jas" userId="a7ce5bfd29da2514" providerId="LiveId" clId="{48EAE733-ECB7-4C45-9F4F-1B7B4340501D}" dt="2024-01-31T13:37:41.626" v="381" actId="26606"/>
          <ac:spMkLst>
            <pc:docMk/>
            <pc:sldMk cId="652893556" sldId="376"/>
            <ac:spMk id="7" creationId="{760C0FBE-DA79-449C-942E-7BCADE569F50}"/>
          </ac:spMkLst>
        </pc:spChg>
        <pc:spChg chg="add mod">
          <ac:chgData name="Jaswanth Jas" userId="a7ce5bfd29da2514" providerId="LiveId" clId="{48EAE733-ECB7-4C45-9F4F-1B7B4340501D}" dt="2024-02-01T07:59:21.895" v="540" actId="403"/>
          <ac:spMkLst>
            <pc:docMk/>
            <pc:sldMk cId="652893556" sldId="376"/>
            <ac:spMk id="8" creationId="{AF8FDB48-7BAF-4658-9519-CF09908ED01E}"/>
          </ac:spMkLst>
        </pc:spChg>
        <pc:spChg chg="add del">
          <ac:chgData name="Jaswanth Jas" userId="a7ce5bfd29da2514" providerId="LiveId" clId="{48EAE733-ECB7-4C45-9F4F-1B7B4340501D}" dt="2024-01-31T13:31:58.029" v="279"/>
          <ac:spMkLst>
            <pc:docMk/>
            <pc:sldMk cId="652893556" sldId="376"/>
            <ac:spMk id="9" creationId="{FB36B854-7116-411C-9394-5F1225AF2B74}"/>
          </ac:spMkLst>
        </pc:spChg>
        <pc:spChg chg="add mod">
          <ac:chgData name="Jaswanth Jas" userId="a7ce5bfd29da2514" providerId="LiveId" clId="{48EAE733-ECB7-4C45-9F4F-1B7B4340501D}" dt="2024-02-01T07:59:00.207" v="535" actId="1076"/>
          <ac:spMkLst>
            <pc:docMk/>
            <pc:sldMk cId="652893556" sldId="376"/>
            <ac:spMk id="10" creationId="{9DD27696-AEE7-40F8-91AF-4556302956ED}"/>
          </ac:spMkLst>
        </pc:spChg>
        <pc:spChg chg="add del">
          <ac:chgData name="Jaswanth Jas" userId="a7ce5bfd29da2514" providerId="LiveId" clId="{48EAE733-ECB7-4C45-9F4F-1B7B4340501D}" dt="2024-01-31T13:37:40.484" v="378" actId="26606"/>
          <ac:spMkLst>
            <pc:docMk/>
            <pc:sldMk cId="652893556" sldId="376"/>
            <ac:spMk id="2055" creationId="{2A11688B-0A27-4E86-8D55-76F71ADF299B}"/>
          </ac:spMkLst>
        </pc:spChg>
        <pc:spChg chg="add del">
          <ac:chgData name="Jaswanth Jas" userId="a7ce5bfd29da2514" providerId="LiveId" clId="{48EAE733-ECB7-4C45-9F4F-1B7B4340501D}" dt="2024-01-31T13:37:40.484" v="378" actId="26606"/>
          <ac:spMkLst>
            <pc:docMk/>
            <pc:sldMk cId="652893556" sldId="376"/>
            <ac:spMk id="2061" creationId="{40F88E6C-5782-452A-8C4F-9D2C2EAC8499}"/>
          </ac:spMkLst>
        </pc:spChg>
        <pc:spChg chg="add del">
          <ac:chgData name="Jaswanth Jas" userId="a7ce5bfd29da2514" providerId="LiveId" clId="{48EAE733-ECB7-4C45-9F4F-1B7B4340501D}" dt="2024-01-31T13:37:41.626" v="380" actId="26606"/>
          <ac:spMkLst>
            <pc:docMk/>
            <pc:sldMk cId="652893556" sldId="376"/>
            <ac:spMk id="2063" creationId="{2E442304-DDBD-4F7B-8017-36BCC863FB40}"/>
          </ac:spMkLst>
        </pc:spChg>
        <pc:spChg chg="add del">
          <ac:chgData name="Jaswanth Jas" userId="a7ce5bfd29da2514" providerId="LiveId" clId="{48EAE733-ECB7-4C45-9F4F-1B7B4340501D}" dt="2024-01-31T13:37:41.626" v="380" actId="26606"/>
          <ac:spMkLst>
            <pc:docMk/>
            <pc:sldMk cId="652893556" sldId="376"/>
            <ac:spMk id="2064" creationId="{5E107275-3853-46FD-A241-DE4355A42675}"/>
          </ac:spMkLst>
        </pc:spChg>
        <pc:spChg chg="add">
          <ac:chgData name="Jaswanth Jas" userId="a7ce5bfd29da2514" providerId="LiveId" clId="{48EAE733-ECB7-4C45-9F4F-1B7B4340501D}" dt="2024-01-31T13:37:41.626" v="381" actId="26606"/>
          <ac:spMkLst>
            <pc:docMk/>
            <pc:sldMk cId="652893556" sldId="376"/>
            <ac:spMk id="2066" creationId="{955A2079-FA98-4876-80F0-72364A7D2EA4}"/>
          </ac:spMkLst>
        </pc:spChg>
        <pc:grpChg chg="add del">
          <ac:chgData name="Jaswanth Jas" userId="a7ce5bfd29da2514" providerId="LiveId" clId="{48EAE733-ECB7-4C45-9F4F-1B7B4340501D}" dt="2024-01-31T13:37:40.484" v="378" actId="26606"/>
          <ac:grpSpMkLst>
            <pc:docMk/>
            <pc:sldMk cId="652893556" sldId="376"/>
            <ac:grpSpMk id="2057" creationId="{C84A868B-654E-447C-8D9C-0F9328308CA2}"/>
          </ac:grpSpMkLst>
        </pc:grpChg>
        <pc:picChg chg="add mod">
          <ac:chgData name="Jaswanth Jas" userId="a7ce5bfd29da2514" providerId="LiveId" clId="{48EAE733-ECB7-4C45-9F4F-1B7B4340501D}" dt="2024-01-31T13:37:41.626" v="381" actId="26606"/>
          <ac:picMkLst>
            <pc:docMk/>
            <pc:sldMk cId="652893556" sldId="376"/>
            <ac:picMk id="12" creationId="{779D1EA9-9ACF-4617-B6B6-642569F27BF3}"/>
          </ac:picMkLst>
        </pc:picChg>
        <pc:picChg chg="add mod">
          <ac:chgData name="Jaswanth Jas" userId="a7ce5bfd29da2514" providerId="LiveId" clId="{48EAE733-ECB7-4C45-9F4F-1B7B4340501D}" dt="2024-01-31T13:37:41.626" v="381" actId="26606"/>
          <ac:picMkLst>
            <pc:docMk/>
            <pc:sldMk cId="652893556" sldId="376"/>
            <ac:picMk id="14" creationId="{C0949C39-A5FF-48DE-AB69-973780B9E2EC}"/>
          </ac:picMkLst>
        </pc:picChg>
        <pc:picChg chg="add mod">
          <ac:chgData name="Jaswanth Jas" userId="a7ce5bfd29da2514" providerId="LiveId" clId="{48EAE733-ECB7-4C45-9F4F-1B7B4340501D}" dt="2024-01-31T13:37:41.626" v="381" actId="26606"/>
          <ac:picMkLst>
            <pc:docMk/>
            <pc:sldMk cId="652893556" sldId="376"/>
            <ac:picMk id="16" creationId="{5CEEEBDE-15FD-4618-86F6-A3519461071E}"/>
          </ac:picMkLst>
        </pc:picChg>
        <pc:picChg chg="add mod">
          <ac:chgData name="Jaswanth Jas" userId="a7ce5bfd29da2514" providerId="LiveId" clId="{48EAE733-ECB7-4C45-9F4F-1B7B4340501D}" dt="2024-02-01T07:59:05.617" v="536" actId="14100"/>
          <ac:picMkLst>
            <pc:docMk/>
            <pc:sldMk cId="652893556" sldId="376"/>
            <ac:picMk id="2050" creationId="{6DEE06AB-3418-4A68-A085-F9A096324D1F}"/>
          </ac:picMkLst>
        </pc:picChg>
        <pc:cxnChg chg="add mod">
          <ac:chgData name="Jaswanth Jas" userId="a7ce5bfd29da2514" providerId="LiveId" clId="{48EAE733-ECB7-4C45-9F4F-1B7B4340501D}" dt="2024-02-01T07:56:34.329" v="528" actId="1582"/>
          <ac:cxnSpMkLst>
            <pc:docMk/>
            <pc:sldMk cId="652893556" sldId="376"/>
            <ac:cxnSpMk id="4" creationId="{1D80718E-0546-454C-92B0-4CC3395B50B0}"/>
          </ac:cxnSpMkLst>
        </pc:cxnChg>
      </pc:sldChg>
      <pc:sldChg chg="addSp delSp modSp new add">
        <pc:chgData name="Jaswanth Jas" userId="a7ce5bfd29da2514" providerId="LiveId" clId="{48EAE733-ECB7-4C45-9F4F-1B7B4340501D}" dt="2024-02-01T08:28:51.117" v="685" actId="113"/>
        <pc:sldMkLst>
          <pc:docMk/>
          <pc:sldMk cId="1253167675" sldId="377"/>
        </pc:sldMkLst>
        <pc:spChg chg="mod">
          <ac:chgData name="Jaswanth Jas" userId="a7ce5bfd29da2514" providerId="LiveId" clId="{48EAE733-ECB7-4C45-9F4F-1B7B4340501D}" dt="2024-02-01T08:02:23.103" v="576" actId="20577"/>
          <ac:spMkLst>
            <pc:docMk/>
            <pc:sldMk cId="1253167675" sldId="377"/>
            <ac:spMk id="2" creationId="{A496A561-89D7-4BBC-A408-0B3DD92D7473}"/>
          </ac:spMkLst>
        </pc:spChg>
        <pc:spChg chg="del">
          <ac:chgData name="Jaswanth Jas" userId="a7ce5bfd29da2514" providerId="LiveId" clId="{48EAE733-ECB7-4C45-9F4F-1B7B4340501D}" dt="2024-02-01T08:02:30.250" v="577" actId="478"/>
          <ac:spMkLst>
            <pc:docMk/>
            <pc:sldMk cId="1253167675" sldId="377"/>
            <ac:spMk id="3" creationId="{74BA5121-B422-4F1E-9350-00FD5FBF8987}"/>
          </ac:spMkLst>
        </pc:spChg>
        <pc:spChg chg="del">
          <ac:chgData name="Jaswanth Jas" userId="a7ce5bfd29da2514" providerId="LiveId" clId="{48EAE733-ECB7-4C45-9F4F-1B7B4340501D}" dt="2024-02-01T08:02:34.786" v="578" actId="478"/>
          <ac:spMkLst>
            <pc:docMk/>
            <pc:sldMk cId="1253167675" sldId="377"/>
            <ac:spMk id="4" creationId="{213A41E6-2623-49CB-8CB6-FD680C58D9FF}"/>
          </ac:spMkLst>
        </pc:spChg>
        <pc:spChg chg="del">
          <ac:chgData name="Jaswanth Jas" userId="a7ce5bfd29da2514" providerId="LiveId" clId="{48EAE733-ECB7-4C45-9F4F-1B7B4340501D}" dt="2024-02-01T08:04:58.929" v="581" actId="478"/>
          <ac:spMkLst>
            <pc:docMk/>
            <pc:sldMk cId="1253167675" sldId="377"/>
            <ac:spMk id="5" creationId="{F63732C8-350C-4361-AD8B-28FE531DDBD0}"/>
          </ac:spMkLst>
        </pc:spChg>
        <pc:spChg chg="add mod">
          <ac:chgData name="Jaswanth Jas" userId="a7ce5bfd29da2514" providerId="LiveId" clId="{48EAE733-ECB7-4C45-9F4F-1B7B4340501D}" dt="2024-02-01T08:09:55.893" v="601" actId="14100"/>
          <ac:spMkLst>
            <pc:docMk/>
            <pc:sldMk cId="1253167675" sldId="377"/>
            <ac:spMk id="8" creationId="{738EDB10-3AE1-4695-8B0E-E37BCBD3CBBE}"/>
          </ac:spMkLst>
        </pc:spChg>
        <pc:spChg chg="add del mod">
          <ac:chgData name="Jaswanth Jas" userId="a7ce5bfd29da2514" providerId="LiveId" clId="{48EAE733-ECB7-4C45-9F4F-1B7B4340501D}" dt="2024-02-01T08:09:40.229" v="599" actId="478"/>
          <ac:spMkLst>
            <pc:docMk/>
            <pc:sldMk cId="1253167675" sldId="377"/>
            <ac:spMk id="9" creationId="{223939F5-B68D-4967-A0BB-9D191BD31C42}"/>
          </ac:spMkLst>
        </pc:spChg>
        <pc:spChg chg="add mod">
          <ac:chgData name="Jaswanth Jas" userId="a7ce5bfd29da2514" providerId="LiveId" clId="{48EAE733-ECB7-4C45-9F4F-1B7B4340501D}" dt="2024-02-01T08:28:36.936" v="679"/>
          <ac:spMkLst>
            <pc:docMk/>
            <pc:sldMk cId="1253167675" sldId="377"/>
            <ac:spMk id="10" creationId="{BE6859E0-946F-4265-A500-02601D27E94A}"/>
          </ac:spMkLst>
        </pc:spChg>
        <pc:spChg chg="add mod">
          <ac:chgData name="Jaswanth Jas" userId="a7ce5bfd29da2514" providerId="LiveId" clId="{48EAE733-ECB7-4C45-9F4F-1B7B4340501D}" dt="2024-02-01T08:28:33.699" v="677" actId="2710"/>
          <ac:spMkLst>
            <pc:docMk/>
            <pc:sldMk cId="1253167675" sldId="377"/>
            <ac:spMk id="11" creationId="{2A4B5FB9-0BAE-4B02-B1B2-821FE7739609}"/>
          </ac:spMkLst>
        </pc:spChg>
        <pc:spChg chg="add mod">
          <ac:chgData name="Jaswanth Jas" userId="a7ce5bfd29da2514" providerId="LiveId" clId="{48EAE733-ECB7-4C45-9F4F-1B7B4340501D}" dt="2024-02-01T08:28:51.117" v="685" actId="113"/>
          <ac:spMkLst>
            <pc:docMk/>
            <pc:sldMk cId="1253167675" sldId="377"/>
            <ac:spMk id="12" creationId="{A7C94372-CC3C-4436-B176-818E1BB54A80}"/>
          </ac:spMkLst>
        </pc:spChg>
      </pc:sldChg>
      <pc:sldChg chg="addSp delSp modSp new add del">
        <pc:chgData name="Jaswanth Jas" userId="a7ce5bfd29da2514" providerId="LiveId" clId="{48EAE733-ECB7-4C45-9F4F-1B7B4340501D}" dt="2024-02-01T08:43:18.534" v="881"/>
        <pc:sldMkLst>
          <pc:docMk/>
          <pc:sldMk cId="2437837629" sldId="378"/>
        </pc:sldMkLst>
        <pc:spChg chg="mod">
          <ac:chgData name="Jaswanth Jas" userId="a7ce5bfd29da2514" providerId="LiveId" clId="{48EAE733-ECB7-4C45-9F4F-1B7B4340501D}" dt="2024-02-01T08:35:48.868" v="735" actId="20577"/>
          <ac:spMkLst>
            <pc:docMk/>
            <pc:sldMk cId="2437837629" sldId="378"/>
            <ac:spMk id="2" creationId="{1331D79E-D881-491C-AB40-A452E2889264}"/>
          </ac:spMkLst>
        </pc:spChg>
        <pc:spChg chg="del">
          <ac:chgData name="Jaswanth Jas" userId="a7ce5bfd29da2514" providerId="LiveId" clId="{48EAE733-ECB7-4C45-9F4F-1B7B4340501D}" dt="2024-02-01T08:14:05.593" v="643" actId="478"/>
          <ac:spMkLst>
            <pc:docMk/>
            <pc:sldMk cId="2437837629" sldId="378"/>
            <ac:spMk id="3" creationId="{A63D150A-D12E-40FD-AE86-1C3567FCB157}"/>
          </ac:spMkLst>
        </pc:spChg>
        <pc:spChg chg="del">
          <ac:chgData name="Jaswanth Jas" userId="a7ce5bfd29da2514" providerId="LiveId" clId="{48EAE733-ECB7-4C45-9F4F-1B7B4340501D}" dt="2024-02-01T08:14:09.281" v="644" actId="478"/>
          <ac:spMkLst>
            <pc:docMk/>
            <pc:sldMk cId="2437837629" sldId="378"/>
            <ac:spMk id="4" creationId="{1073CC7E-D178-440A-A99C-AF77BF84C600}"/>
          </ac:spMkLst>
        </pc:spChg>
        <pc:spChg chg="del mod">
          <ac:chgData name="Jaswanth Jas" userId="a7ce5bfd29da2514" providerId="LiveId" clId="{48EAE733-ECB7-4C45-9F4F-1B7B4340501D}" dt="2024-02-01T08:14:14.935" v="646" actId="478"/>
          <ac:spMkLst>
            <pc:docMk/>
            <pc:sldMk cId="2437837629" sldId="378"/>
            <ac:spMk id="5" creationId="{9362FD08-CEDF-4C47-89D9-B84C3842F358}"/>
          </ac:spMkLst>
        </pc:spChg>
        <pc:spChg chg="add del mod">
          <ac:chgData name="Jaswanth Jas" userId="a7ce5bfd29da2514" providerId="LiveId" clId="{48EAE733-ECB7-4C45-9F4F-1B7B4340501D}" dt="2024-02-01T08:34:26.290" v="705"/>
          <ac:spMkLst>
            <pc:docMk/>
            <pc:sldMk cId="2437837629" sldId="378"/>
            <ac:spMk id="24" creationId="{5DA6580D-B574-4C22-9DB2-9495B24D0A1F}"/>
          </ac:spMkLst>
        </pc:spChg>
        <pc:spChg chg="add del mod">
          <ac:chgData name="Jaswanth Jas" userId="a7ce5bfd29da2514" providerId="LiveId" clId="{48EAE733-ECB7-4C45-9F4F-1B7B4340501D}" dt="2024-02-01T08:36:34.216" v="777"/>
          <ac:spMkLst>
            <pc:docMk/>
            <pc:sldMk cId="2437837629" sldId="378"/>
            <ac:spMk id="25" creationId="{B8675184-2157-4BD4-B79A-956AC9F61331}"/>
          </ac:spMkLst>
        </pc:spChg>
        <pc:spChg chg="add mod">
          <ac:chgData name="Jaswanth Jas" userId="a7ce5bfd29da2514" providerId="LiveId" clId="{48EAE733-ECB7-4C45-9F4F-1B7B4340501D}" dt="2024-02-01T08:37:26.104" v="791" actId="313"/>
          <ac:spMkLst>
            <pc:docMk/>
            <pc:sldMk cId="2437837629" sldId="378"/>
            <ac:spMk id="26" creationId="{37B3E149-8DEC-43FE-82CC-A73B17E17061}"/>
          </ac:spMkLst>
        </pc:spChg>
        <pc:spChg chg="add mod">
          <ac:chgData name="Jaswanth Jas" userId="a7ce5bfd29da2514" providerId="LiveId" clId="{48EAE733-ECB7-4C45-9F4F-1B7B4340501D}" dt="2024-02-01T08:37:36.193" v="793" actId="20577"/>
          <ac:spMkLst>
            <pc:docMk/>
            <pc:sldMk cId="2437837629" sldId="378"/>
            <ac:spMk id="27" creationId="{4F799E9E-3385-4168-A02C-95626BFF8800}"/>
          </ac:spMkLst>
        </pc:spChg>
        <pc:spChg chg="add mod">
          <ac:chgData name="Jaswanth Jas" userId="a7ce5bfd29da2514" providerId="LiveId" clId="{48EAE733-ECB7-4C45-9F4F-1B7B4340501D}" dt="2024-02-01T08:38:14.922" v="814" actId="14100"/>
          <ac:spMkLst>
            <pc:docMk/>
            <pc:sldMk cId="2437837629" sldId="378"/>
            <ac:spMk id="28" creationId="{A82F6C2D-169C-4FD1-BD1F-DE0A0624A8B7}"/>
          </ac:spMkLst>
        </pc:spChg>
        <pc:spChg chg="add mod">
          <ac:chgData name="Jaswanth Jas" userId="a7ce5bfd29da2514" providerId="LiveId" clId="{48EAE733-ECB7-4C45-9F4F-1B7B4340501D}" dt="2024-02-01T08:38:37.503" v="829" actId="20577"/>
          <ac:spMkLst>
            <pc:docMk/>
            <pc:sldMk cId="2437837629" sldId="378"/>
            <ac:spMk id="29" creationId="{F1413E5D-F640-42D1-9DF7-55C06BEBBF23}"/>
          </ac:spMkLst>
        </pc:spChg>
        <pc:spChg chg="add del">
          <ac:chgData name="Jaswanth Jas" userId="a7ce5bfd29da2514" providerId="LiveId" clId="{48EAE733-ECB7-4C45-9F4F-1B7B4340501D}" dt="2024-02-01T08:38:53.777" v="833" actId="11529"/>
          <ac:spMkLst>
            <pc:docMk/>
            <pc:sldMk cId="2437837629" sldId="378"/>
            <ac:spMk id="30" creationId="{C8566ECE-2787-42E3-B0F4-588D17B89950}"/>
          </ac:spMkLst>
        </pc:spChg>
        <pc:spChg chg="add mod">
          <ac:chgData name="Jaswanth Jas" userId="a7ce5bfd29da2514" providerId="LiveId" clId="{48EAE733-ECB7-4C45-9F4F-1B7B4340501D}" dt="2024-02-01T08:41:14.707" v="870" actId="313"/>
          <ac:spMkLst>
            <pc:docMk/>
            <pc:sldMk cId="2437837629" sldId="378"/>
            <ac:spMk id="41" creationId="{9983470F-34DE-4D1F-875B-D049E5C1FF3A}"/>
          </ac:spMkLst>
        </pc:spChg>
        <pc:spChg chg="add mod">
          <ac:chgData name="Jaswanth Jas" userId="a7ce5bfd29da2514" providerId="LiveId" clId="{48EAE733-ECB7-4C45-9F4F-1B7B4340501D}" dt="2024-02-01T08:43:18.534" v="881"/>
          <ac:spMkLst>
            <pc:docMk/>
            <pc:sldMk cId="2437837629" sldId="378"/>
            <ac:spMk id="43" creationId="{8CBD273D-5347-4BAC-8406-6BE174EAA9A2}"/>
          </ac:spMkLst>
        </pc:spChg>
        <pc:picChg chg="add mod">
          <ac:chgData name="Jaswanth Jas" userId="a7ce5bfd29da2514" providerId="LiveId" clId="{48EAE733-ECB7-4C45-9F4F-1B7B4340501D}" dt="2024-02-01T08:29:19.107" v="702" actId="1076"/>
          <ac:picMkLst>
            <pc:docMk/>
            <pc:sldMk cId="2437837629" sldId="378"/>
            <ac:picMk id="9" creationId="{403A647D-3E3F-4F0C-A4F7-A8457AED6600}"/>
          </ac:picMkLst>
        </pc:picChg>
        <pc:cxnChg chg="add del mod">
          <ac:chgData name="Jaswanth Jas" userId="a7ce5bfd29da2514" providerId="LiveId" clId="{48EAE733-ECB7-4C45-9F4F-1B7B4340501D}" dt="2024-02-01T08:16:15.001" v="652" actId="478"/>
          <ac:cxnSpMkLst>
            <pc:docMk/>
            <pc:sldMk cId="2437837629" sldId="378"/>
            <ac:cxnSpMk id="11" creationId="{1A1A0307-AC5F-4063-8C5B-15A2461DDDED}"/>
          </ac:cxnSpMkLst>
        </pc:cxnChg>
        <pc:cxnChg chg="add mod">
          <ac:chgData name="Jaswanth Jas" userId="a7ce5bfd29da2514" providerId="LiveId" clId="{48EAE733-ECB7-4C45-9F4F-1B7B4340501D}" dt="2024-02-01T08:16:34.362" v="655" actId="1582"/>
          <ac:cxnSpMkLst>
            <pc:docMk/>
            <pc:sldMk cId="2437837629" sldId="378"/>
            <ac:cxnSpMk id="13" creationId="{90A32C92-8F6D-427F-A3B4-F58187E72652}"/>
          </ac:cxnSpMkLst>
        </pc:cxnChg>
        <pc:cxnChg chg="add mod">
          <ac:chgData name="Jaswanth Jas" userId="a7ce5bfd29da2514" providerId="LiveId" clId="{48EAE733-ECB7-4C45-9F4F-1B7B4340501D}" dt="2024-02-01T08:40:43.618" v="843" actId="14100"/>
          <ac:cxnSpMkLst>
            <pc:docMk/>
            <pc:sldMk cId="2437837629" sldId="378"/>
            <ac:cxnSpMk id="14" creationId="{3B735F03-12E1-4E40-99F6-1EC3C2F8BB09}"/>
          </ac:cxnSpMkLst>
        </pc:cxnChg>
        <pc:cxnChg chg="add mod">
          <ac:chgData name="Jaswanth Jas" userId="a7ce5bfd29da2514" providerId="LiveId" clId="{48EAE733-ECB7-4C45-9F4F-1B7B4340501D}" dt="2024-02-01T08:42:25.883" v="871" actId="14100"/>
          <ac:cxnSpMkLst>
            <pc:docMk/>
            <pc:sldMk cId="2437837629" sldId="378"/>
            <ac:cxnSpMk id="15" creationId="{64BC9F9F-68C5-4EB8-A6DF-0AA1E945ED50}"/>
          </ac:cxnSpMkLst>
        </pc:cxnChg>
        <pc:cxnChg chg="add mod">
          <ac:chgData name="Jaswanth Jas" userId="a7ce5bfd29da2514" providerId="LiveId" clId="{48EAE733-ECB7-4C45-9F4F-1B7B4340501D}" dt="2024-02-01T08:17:51.563" v="673" actId="1076"/>
          <ac:cxnSpMkLst>
            <pc:docMk/>
            <pc:sldMk cId="2437837629" sldId="378"/>
            <ac:cxnSpMk id="16" creationId="{EA08AC00-CA1D-4B79-BB27-96355969B4EF}"/>
          </ac:cxnSpMkLst>
        </pc:cxnChg>
        <pc:cxnChg chg="add mod">
          <ac:chgData name="Jaswanth Jas" userId="a7ce5bfd29da2514" providerId="LiveId" clId="{48EAE733-ECB7-4C45-9F4F-1B7B4340501D}" dt="2024-02-01T08:17:42.767" v="671" actId="1076"/>
          <ac:cxnSpMkLst>
            <pc:docMk/>
            <pc:sldMk cId="2437837629" sldId="378"/>
            <ac:cxnSpMk id="17" creationId="{40BD6D0F-A2A0-4978-AF3D-DF767B9C3DE9}"/>
          </ac:cxnSpMkLst>
        </pc:cxnChg>
        <pc:cxnChg chg="add mod">
          <ac:chgData name="Jaswanth Jas" userId="a7ce5bfd29da2514" providerId="LiveId" clId="{48EAE733-ECB7-4C45-9F4F-1B7B4340501D}" dt="2024-02-01T08:16:40.645" v="661" actId="1076"/>
          <ac:cxnSpMkLst>
            <pc:docMk/>
            <pc:sldMk cId="2437837629" sldId="378"/>
            <ac:cxnSpMk id="18" creationId="{5EF360D4-DD78-4F5E-A796-0532C4BA2B5D}"/>
          </ac:cxnSpMkLst>
        </pc:cxnChg>
        <pc:cxnChg chg="add del mod">
          <ac:chgData name="Jaswanth Jas" userId="a7ce5bfd29da2514" providerId="LiveId" clId="{48EAE733-ECB7-4C45-9F4F-1B7B4340501D}" dt="2024-02-01T08:17:07.425" v="665" actId="478"/>
          <ac:cxnSpMkLst>
            <pc:docMk/>
            <pc:sldMk cId="2437837629" sldId="378"/>
            <ac:cxnSpMk id="20" creationId="{6F0A918E-BF67-4A98-A75B-D3BCBA27F7C9}"/>
          </ac:cxnSpMkLst>
        </pc:cxnChg>
        <pc:cxnChg chg="add mod">
          <ac:chgData name="Jaswanth Jas" userId="a7ce5bfd29da2514" providerId="LiveId" clId="{48EAE733-ECB7-4C45-9F4F-1B7B4340501D}" dt="2024-02-01T08:17:41.007" v="670" actId="1076"/>
          <ac:cxnSpMkLst>
            <pc:docMk/>
            <pc:sldMk cId="2437837629" sldId="378"/>
            <ac:cxnSpMk id="22" creationId="{EBC31E4B-1D2E-461D-9284-F1D83A703371}"/>
          </ac:cxnSpMkLst>
        </pc:cxnChg>
        <pc:cxnChg chg="add mod">
          <ac:chgData name="Jaswanth Jas" userId="a7ce5bfd29da2514" providerId="LiveId" clId="{48EAE733-ECB7-4C45-9F4F-1B7B4340501D}" dt="2024-02-01T08:39:51.735" v="837" actId="14100"/>
          <ac:cxnSpMkLst>
            <pc:docMk/>
            <pc:sldMk cId="2437837629" sldId="378"/>
            <ac:cxnSpMk id="32" creationId="{B63BE285-6BD1-487F-9F48-9CC25B7619EF}"/>
          </ac:cxnSpMkLst>
        </pc:cxnChg>
        <pc:cxnChg chg="add mod">
          <ac:chgData name="Jaswanth Jas" userId="a7ce5bfd29da2514" providerId="LiveId" clId="{48EAE733-ECB7-4C45-9F4F-1B7B4340501D}" dt="2024-02-01T08:40:16.472" v="840" actId="14100"/>
          <ac:cxnSpMkLst>
            <pc:docMk/>
            <pc:sldMk cId="2437837629" sldId="378"/>
            <ac:cxnSpMk id="34" creationId="{76FC26BB-D2BF-4821-8CAF-72CE4AD1D5E7}"/>
          </ac:cxnSpMkLst>
        </pc:cxnChg>
        <pc:cxnChg chg="add mod">
          <ac:chgData name="Jaswanth Jas" userId="a7ce5bfd29da2514" providerId="LiveId" clId="{48EAE733-ECB7-4C45-9F4F-1B7B4340501D}" dt="2024-02-01T08:40:34.220" v="842" actId="13822"/>
          <ac:cxnSpMkLst>
            <pc:docMk/>
            <pc:sldMk cId="2437837629" sldId="378"/>
            <ac:cxnSpMk id="39" creationId="{77A52E2A-D764-4584-BC92-C475148E7064}"/>
          </ac:cxnSpMkLst>
        </pc:cxnChg>
      </pc:sldChg>
    </pc:docChg>
  </pc:docChgLst>
  <pc:docChgLst>
    <pc:chgData name="Jaswanth Jas" userId="a7ce5bfd29da2514" providerId="LiveId" clId="{EEE591EF-2805-4D1E-B203-5059B7B65A70}"/>
    <pc:docChg chg="undo custSel mod addSld delSld modSld sldOrd">
      <pc:chgData name="Jaswanth Jas" userId="a7ce5bfd29da2514" providerId="LiveId" clId="{EEE591EF-2805-4D1E-B203-5059B7B65A70}" dt="2024-02-10T14:25:56.978" v="864" actId="478"/>
      <pc:docMkLst>
        <pc:docMk/>
      </pc:docMkLst>
      <pc:sldChg chg="modSp">
        <pc:chgData name="Jaswanth Jas" userId="a7ce5bfd29da2514" providerId="LiveId" clId="{EEE591EF-2805-4D1E-B203-5059B7B65A70}" dt="2024-02-10T14:01:16.477" v="570" actId="20577"/>
        <pc:sldMkLst>
          <pc:docMk/>
          <pc:sldMk cId="0" sldId="359"/>
        </pc:sldMkLst>
        <pc:graphicFrameChg chg="modGraphic">
          <ac:chgData name="Jaswanth Jas" userId="a7ce5bfd29da2514" providerId="LiveId" clId="{EEE591EF-2805-4D1E-B203-5059B7B65A70}" dt="2024-02-10T14:01:16.477" v="570" actId="20577"/>
          <ac:graphicFrameMkLst>
            <pc:docMk/>
            <pc:sldMk cId="0" sldId="359"/>
            <ac:graphicFrameMk id="10" creationId="{00000000-0000-0000-0000-000000000000}"/>
          </ac:graphicFrameMkLst>
        </pc:graphicFrameChg>
      </pc:sldChg>
      <pc:sldChg chg="addSp delSp modSp">
        <pc:chgData name="Jaswanth Jas" userId="a7ce5bfd29da2514" providerId="LiveId" clId="{EEE591EF-2805-4D1E-B203-5059B7B65A70}" dt="2024-02-10T08:59:59.350" v="138" actId="478"/>
        <pc:sldMkLst>
          <pc:docMk/>
          <pc:sldMk cId="0" sldId="361"/>
        </pc:sldMkLst>
        <pc:spChg chg="add del mod">
          <ac:chgData name="Jaswanth Jas" userId="a7ce5bfd29da2514" providerId="LiveId" clId="{EEE591EF-2805-4D1E-B203-5059B7B65A70}" dt="2024-02-10T08:59:59.350" v="138" actId="478"/>
          <ac:spMkLst>
            <pc:docMk/>
            <pc:sldMk cId="0" sldId="361"/>
            <ac:spMk id="5" creationId="{53A2927F-A784-4FF7-B0FC-38F501EDD1A5}"/>
          </ac:spMkLst>
        </pc:spChg>
        <pc:picChg chg="del">
          <ac:chgData name="Jaswanth Jas" userId="a7ce5bfd29da2514" providerId="LiveId" clId="{EEE591EF-2805-4D1E-B203-5059B7B65A70}" dt="2024-02-10T08:59:07.375" v="131" actId="21"/>
          <ac:picMkLst>
            <pc:docMk/>
            <pc:sldMk cId="0" sldId="361"/>
            <ac:picMk id="4" creationId="{08F7F1F7-BDE5-44BC-A5D4-3C6D5F7BEB7E}"/>
          </ac:picMkLst>
        </pc:picChg>
        <pc:picChg chg="add mod">
          <ac:chgData name="Jaswanth Jas" userId="a7ce5bfd29da2514" providerId="LiveId" clId="{EEE591EF-2805-4D1E-B203-5059B7B65A70}" dt="2024-02-10T08:59:37.117" v="137" actId="1076"/>
          <ac:picMkLst>
            <pc:docMk/>
            <pc:sldMk cId="0" sldId="361"/>
            <ac:picMk id="6" creationId="{E9175EA6-F545-4FDB-8D3D-26BF042F89C7}"/>
          </ac:picMkLst>
        </pc:picChg>
      </pc:sldChg>
      <pc:sldChg chg="addSp delSp modSp">
        <pc:chgData name="Jaswanth Jas" userId="a7ce5bfd29da2514" providerId="LiveId" clId="{EEE591EF-2805-4D1E-B203-5059B7B65A70}" dt="2024-02-10T14:00:35.345" v="564" actId="26606"/>
        <pc:sldMkLst>
          <pc:docMk/>
          <pc:sldMk cId="0" sldId="365"/>
        </pc:sldMkLst>
        <pc:spChg chg="mod">
          <ac:chgData name="Jaswanth Jas" userId="a7ce5bfd29da2514" providerId="LiveId" clId="{EEE591EF-2805-4D1E-B203-5059B7B65A70}" dt="2024-02-10T14:00:35.345" v="564" actId="26606"/>
          <ac:spMkLst>
            <pc:docMk/>
            <pc:sldMk cId="0" sldId="365"/>
            <ac:spMk id="2" creationId="{00000000-0000-0000-0000-000000000000}"/>
          </ac:spMkLst>
        </pc:spChg>
        <pc:spChg chg="mod">
          <ac:chgData name="Jaswanth Jas" userId="a7ce5bfd29da2514" providerId="LiveId" clId="{EEE591EF-2805-4D1E-B203-5059B7B65A70}" dt="2024-02-10T14:00:35.345" v="564" actId="26606"/>
          <ac:spMkLst>
            <pc:docMk/>
            <pc:sldMk cId="0" sldId="365"/>
            <ac:spMk id="4" creationId="{00000000-0000-0000-0000-000000000000}"/>
          </ac:spMkLst>
        </pc:spChg>
        <pc:spChg chg="mod">
          <ac:chgData name="Jaswanth Jas" userId="a7ce5bfd29da2514" providerId="LiveId" clId="{EEE591EF-2805-4D1E-B203-5059B7B65A70}" dt="2024-02-10T14:00:35.345" v="564" actId="26606"/>
          <ac:spMkLst>
            <pc:docMk/>
            <pc:sldMk cId="0" sldId="365"/>
            <ac:spMk id="5" creationId="{00000000-0000-0000-0000-000000000000}"/>
          </ac:spMkLst>
        </pc:spChg>
        <pc:spChg chg="add del">
          <ac:chgData name="Jaswanth Jas" userId="a7ce5bfd29da2514" providerId="LiveId" clId="{EEE591EF-2805-4D1E-B203-5059B7B65A70}" dt="2024-02-02T12:46:56.556" v="8" actId="26606"/>
          <ac:spMkLst>
            <pc:docMk/>
            <pc:sldMk cId="0" sldId="365"/>
            <ac:spMk id="55" creationId="{3FCFB1DE-0B7E-48CC-BA90-B2AB0889F9D6}"/>
          </ac:spMkLst>
        </pc:spChg>
        <pc:spChg chg="add del">
          <ac:chgData name="Jaswanth Jas" userId="a7ce5bfd29da2514" providerId="LiveId" clId="{EEE591EF-2805-4D1E-B203-5059B7B65A70}" dt="2024-02-02T12:46:56.556" v="8" actId="26606"/>
          <ac:spMkLst>
            <pc:docMk/>
            <pc:sldMk cId="0" sldId="365"/>
            <ac:spMk id="56" creationId="{665DBBEF-238B-476B-96AB-8AAC3224ECEA}"/>
          </ac:spMkLst>
        </pc:spChg>
        <pc:spChg chg="add del">
          <ac:chgData name="Jaswanth Jas" userId="a7ce5bfd29da2514" providerId="LiveId" clId="{EEE591EF-2805-4D1E-B203-5059B7B65A70}" dt="2024-02-02T12:46:56.544" v="7" actId="26606"/>
          <ac:spMkLst>
            <pc:docMk/>
            <pc:sldMk cId="0" sldId="365"/>
            <ac:spMk id="61" creationId="{D12DDE76-C203-4047-9998-63900085B5E8}"/>
          </ac:spMkLst>
        </pc:spChg>
        <pc:spChg chg="add del">
          <ac:chgData name="Jaswanth Jas" userId="a7ce5bfd29da2514" providerId="LiveId" clId="{EEE591EF-2805-4D1E-B203-5059B7B65A70}" dt="2024-02-10T14:00:35.345" v="564" actId="26606"/>
          <ac:spMkLst>
            <pc:docMk/>
            <pc:sldMk cId="0" sldId="365"/>
            <ac:spMk id="67" creationId="{47942995-B07F-4636-9A06-C6A104B260A8}"/>
          </ac:spMkLst>
        </pc:spChg>
        <pc:spChg chg="add del">
          <ac:chgData name="Jaswanth Jas" userId="a7ce5bfd29da2514" providerId="LiveId" clId="{EEE591EF-2805-4D1E-B203-5059B7B65A70}" dt="2024-02-10T14:00:35.345" v="564" actId="26606"/>
          <ac:spMkLst>
            <pc:docMk/>
            <pc:sldMk cId="0" sldId="365"/>
            <ac:spMk id="68" creationId="{B81933D1-5615-42C7-9C0B-4EB7105CCE2D}"/>
          </ac:spMkLst>
        </pc:spChg>
        <pc:spChg chg="add del">
          <ac:chgData name="Jaswanth Jas" userId="a7ce5bfd29da2514" providerId="LiveId" clId="{EEE591EF-2805-4D1E-B203-5059B7B65A70}" dt="2024-02-10T14:00:35.345" v="564" actId="26606"/>
          <ac:spMkLst>
            <pc:docMk/>
            <pc:sldMk cId="0" sldId="365"/>
            <ac:spMk id="70" creationId="{19C9EAEA-39D0-4B0E-A0EB-51E7B26740B1}"/>
          </ac:spMkLst>
        </pc:spChg>
        <pc:spChg chg="add">
          <ac:chgData name="Jaswanth Jas" userId="a7ce5bfd29da2514" providerId="LiveId" clId="{EEE591EF-2805-4D1E-B203-5059B7B65A70}" dt="2024-02-10T14:00:35.345" v="564" actId="26606"/>
          <ac:spMkLst>
            <pc:docMk/>
            <pc:sldMk cId="0" sldId="365"/>
            <ac:spMk id="75" creationId="{D12DDE76-C203-4047-9998-63900085B5E8}"/>
          </ac:spMkLst>
        </pc:spChg>
        <pc:grpChg chg="add del">
          <ac:chgData name="Jaswanth Jas" userId="a7ce5bfd29da2514" providerId="LiveId" clId="{EEE591EF-2805-4D1E-B203-5059B7B65A70}" dt="2024-02-10T14:00:35.345" v="564" actId="26606"/>
          <ac:grpSpMkLst>
            <pc:docMk/>
            <pc:sldMk cId="0" sldId="365"/>
            <ac:grpSpMk id="63" creationId="{032D8612-31EB-44CF-A1D0-14FD4C705424}"/>
          </ac:grpSpMkLst>
        </pc:grpChg>
        <pc:picChg chg="add mod ord">
          <ac:chgData name="Jaswanth Jas" userId="a7ce5bfd29da2514" providerId="LiveId" clId="{EEE591EF-2805-4D1E-B203-5059B7B65A70}" dt="2024-02-10T14:00:35.345" v="564" actId="26606"/>
          <ac:picMkLst>
            <pc:docMk/>
            <pc:sldMk cId="0" sldId="365"/>
            <ac:picMk id="3" creationId="{BFF56883-7222-4894-9A7E-C645F0834DFC}"/>
          </ac:picMkLst>
        </pc:picChg>
        <pc:picChg chg="del">
          <ac:chgData name="Jaswanth Jas" userId="a7ce5bfd29da2514" providerId="LiveId" clId="{EEE591EF-2805-4D1E-B203-5059B7B65A70}" dt="2024-02-02T12:46:47.380" v="3" actId="478"/>
          <ac:picMkLst>
            <pc:docMk/>
            <pc:sldMk cId="0" sldId="365"/>
            <ac:picMk id="11" creationId="{E1C2B5C1-8BB8-406C-B596-091DF2C3A939}"/>
          </ac:picMkLst>
        </pc:picChg>
      </pc:sldChg>
      <pc:sldChg chg="addSp delSp modSp">
        <pc:chgData name="Jaswanth Jas" userId="a7ce5bfd29da2514" providerId="LiveId" clId="{EEE591EF-2805-4D1E-B203-5059B7B65A70}" dt="2024-02-10T14:01:49.904" v="573" actId="1076"/>
        <pc:sldMkLst>
          <pc:docMk/>
          <pc:sldMk cId="0" sldId="368"/>
        </pc:sldMkLst>
        <pc:spChg chg="mod">
          <ac:chgData name="Jaswanth Jas" userId="a7ce5bfd29da2514" providerId="LiveId" clId="{EEE591EF-2805-4D1E-B203-5059B7B65A70}" dt="2024-02-10T09:05:47.335" v="157" actId="26606"/>
          <ac:spMkLst>
            <pc:docMk/>
            <pc:sldMk cId="0" sldId="368"/>
            <ac:spMk id="2" creationId="{00000000-0000-0000-0000-000000000000}"/>
          </ac:spMkLst>
        </pc:spChg>
        <pc:spChg chg="add del mod">
          <ac:chgData name="Jaswanth Jas" userId="a7ce5bfd29da2514" providerId="LiveId" clId="{EEE591EF-2805-4D1E-B203-5059B7B65A70}" dt="2024-02-10T09:05:15.514" v="153"/>
          <ac:spMkLst>
            <pc:docMk/>
            <pc:sldMk cId="0" sldId="368"/>
            <ac:spMk id="4" creationId="{64606C0B-58C1-4AC0-BF4F-E5643108CAE2}"/>
          </ac:spMkLst>
        </pc:spChg>
        <pc:spChg chg="del">
          <ac:chgData name="Jaswanth Jas" userId="a7ce5bfd29da2514" providerId="LiveId" clId="{EEE591EF-2805-4D1E-B203-5059B7B65A70}" dt="2024-02-10T09:05:47.335" v="157" actId="26606"/>
          <ac:spMkLst>
            <pc:docMk/>
            <pc:sldMk cId="0" sldId="368"/>
            <ac:spMk id="11" creationId="{D4771268-CB57-404A-9271-370EB28F6090}"/>
          </ac:spMkLst>
        </pc:spChg>
        <pc:spChg chg="add del mod">
          <ac:chgData name="Jaswanth Jas" userId="a7ce5bfd29da2514" providerId="LiveId" clId="{EEE591EF-2805-4D1E-B203-5059B7B65A70}" dt="2024-02-10T09:05:40.693" v="155"/>
          <ac:spMkLst>
            <pc:docMk/>
            <pc:sldMk cId="0" sldId="368"/>
            <ac:spMk id="14" creationId="{EE1D55FD-B7A2-4276-9C47-5EDC42A897EA}"/>
          </ac:spMkLst>
        </pc:spChg>
        <pc:spChg chg="add">
          <ac:chgData name="Jaswanth Jas" userId="a7ce5bfd29da2514" providerId="LiveId" clId="{EEE591EF-2805-4D1E-B203-5059B7B65A70}" dt="2024-02-10T09:05:47.335" v="157" actId="26606"/>
          <ac:spMkLst>
            <pc:docMk/>
            <pc:sldMk cId="0" sldId="368"/>
            <ac:spMk id="20" creationId="{D4771268-CB57-404A-9271-370EB28F6090}"/>
          </ac:spMkLst>
        </pc:spChg>
        <pc:picChg chg="del">
          <ac:chgData name="Jaswanth Jas" userId="a7ce5bfd29da2514" providerId="LiveId" clId="{EEE591EF-2805-4D1E-B203-5059B7B65A70}" dt="2024-02-10T09:01:37.188" v="139" actId="21"/>
          <ac:picMkLst>
            <pc:docMk/>
            <pc:sldMk cId="0" sldId="368"/>
            <ac:picMk id="5" creationId="{07238070-018A-4EB3-9C88-BF8BE87C00CF}"/>
          </ac:picMkLst>
        </pc:picChg>
        <pc:picChg chg="add del mod">
          <ac:chgData name="Jaswanth Jas" userId="a7ce5bfd29da2514" providerId="LiveId" clId="{EEE591EF-2805-4D1E-B203-5059B7B65A70}" dt="2024-02-10T09:04:23.817" v="148" actId="21"/>
          <ac:picMkLst>
            <pc:docMk/>
            <pc:sldMk cId="0" sldId="368"/>
            <ac:picMk id="6" creationId="{F6A16633-EE4F-4A8E-89B4-B48E7293588A}"/>
          </ac:picMkLst>
        </pc:picChg>
        <pc:picChg chg="add del">
          <ac:chgData name="Jaswanth Jas" userId="a7ce5bfd29da2514" providerId="LiveId" clId="{EEE591EF-2805-4D1E-B203-5059B7B65A70}" dt="2024-02-10T09:05:11.607" v="152" actId="21"/>
          <ac:picMkLst>
            <pc:docMk/>
            <pc:sldMk cId="0" sldId="368"/>
            <ac:picMk id="12" creationId="{ABD55949-3E5C-462F-96A0-486F19E3452F}"/>
          </ac:picMkLst>
        </pc:picChg>
        <pc:picChg chg="add del mod">
          <ac:chgData name="Jaswanth Jas" userId="a7ce5bfd29da2514" providerId="LiveId" clId="{EEE591EF-2805-4D1E-B203-5059B7B65A70}" dt="2024-02-10T09:05:22.538" v="154" actId="21"/>
          <ac:picMkLst>
            <pc:docMk/>
            <pc:sldMk cId="0" sldId="368"/>
            <ac:picMk id="13" creationId="{3EAA7739-CDE9-4FEB-A2A0-1046D9D331EF}"/>
          </ac:picMkLst>
        </pc:picChg>
        <pc:picChg chg="add mod ord">
          <ac:chgData name="Jaswanth Jas" userId="a7ce5bfd29da2514" providerId="LiveId" clId="{EEE591EF-2805-4D1E-B203-5059B7B65A70}" dt="2024-02-10T14:01:49.904" v="573" actId="1076"/>
          <ac:picMkLst>
            <pc:docMk/>
            <pc:sldMk cId="0" sldId="368"/>
            <ac:picMk id="15" creationId="{DBCAE370-B765-46E4-B769-965759C2AFAE}"/>
          </ac:picMkLst>
        </pc:picChg>
      </pc:sldChg>
      <pc:sldChg chg="delSp modSp">
        <pc:chgData name="Jaswanth Jas" userId="a7ce5bfd29da2514" providerId="LiveId" clId="{EEE591EF-2805-4D1E-B203-5059B7B65A70}" dt="2024-02-10T13:46:21.895" v="537" actId="14734"/>
        <pc:sldMkLst>
          <pc:docMk/>
          <pc:sldMk cId="0" sldId="370"/>
        </pc:sldMkLst>
        <pc:spChg chg="del">
          <ac:chgData name="Jaswanth Jas" userId="a7ce5bfd29da2514" providerId="LiveId" clId="{EEE591EF-2805-4D1E-B203-5059B7B65A70}" dt="2024-02-10T13:32:47.343" v="483" actId="478"/>
          <ac:spMkLst>
            <pc:docMk/>
            <pc:sldMk cId="0" sldId="370"/>
            <ac:spMk id="4" creationId="{D891E5C3-7CB6-4F99-9583-7D32249C1A99}"/>
          </ac:spMkLst>
        </pc:spChg>
        <pc:spChg chg="del">
          <ac:chgData name="Jaswanth Jas" userId="a7ce5bfd29da2514" providerId="LiveId" clId="{EEE591EF-2805-4D1E-B203-5059B7B65A70}" dt="2024-02-10T13:34:43.837" v="512" actId="478"/>
          <ac:spMkLst>
            <pc:docMk/>
            <pc:sldMk cId="0" sldId="370"/>
            <ac:spMk id="8" creationId="{00000000-0000-0000-0000-000000000000}"/>
          </ac:spMkLst>
        </pc:spChg>
        <pc:graphicFrameChg chg="mod modGraphic">
          <ac:chgData name="Jaswanth Jas" userId="a7ce5bfd29da2514" providerId="LiveId" clId="{EEE591EF-2805-4D1E-B203-5059B7B65A70}" dt="2024-02-10T13:46:21.895" v="537" actId="14734"/>
          <ac:graphicFrameMkLst>
            <pc:docMk/>
            <pc:sldMk cId="0" sldId="370"/>
            <ac:graphicFrameMk id="3" creationId="{DA5EF47E-C185-4617-92A4-72D1CA9D47F4}"/>
          </ac:graphicFrameMkLst>
        </pc:graphicFrameChg>
      </pc:sldChg>
      <pc:sldChg chg="modSp">
        <pc:chgData name="Jaswanth Jas" userId="a7ce5bfd29da2514" providerId="LiveId" clId="{EEE591EF-2805-4D1E-B203-5059B7B65A70}" dt="2024-02-02T12:48:58.992" v="100" actId="20577"/>
        <pc:sldMkLst>
          <pc:docMk/>
          <pc:sldMk cId="0" sldId="372"/>
        </pc:sldMkLst>
        <pc:spChg chg="mod">
          <ac:chgData name="Jaswanth Jas" userId="a7ce5bfd29da2514" providerId="LiveId" clId="{EEE591EF-2805-4D1E-B203-5059B7B65A70}" dt="2024-02-02T12:48:58.992" v="100" actId="20577"/>
          <ac:spMkLst>
            <pc:docMk/>
            <pc:sldMk cId="0" sldId="372"/>
            <ac:spMk id="10" creationId="{00000000-0000-0000-0000-000000000000}"/>
          </ac:spMkLst>
        </pc:spChg>
      </pc:sldChg>
      <pc:sldChg chg="delSp modSp">
        <pc:chgData name="Jaswanth Jas" userId="a7ce5bfd29da2514" providerId="LiveId" clId="{EEE591EF-2805-4D1E-B203-5059B7B65A70}" dt="2024-02-02T12:47:29.307" v="13" actId="478"/>
        <pc:sldMkLst>
          <pc:docMk/>
          <pc:sldMk cId="2564728804" sldId="375"/>
        </pc:sldMkLst>
        <pc:spChg chg="del mod">
          <ac:chgData name="Jaswanth Jas" userId="a7ce5bfd29da2514" providerId="LiveId" clId="{EEE591EF-2805-4D1E-B203-5059B7B65A70}" dt="2024-02-02T12:47:29.307" v="13" actId="478"/>
          <ac:spMkLst>
            <pc:docMk/>
            <pc:sldMk cId="2564728804" sldId="375"/>
            <ac:spMk id="5" creationId="{D6BF3AEC-1746-4674-9DFB-0381DA31667C}"/>
          </ac:spMkLst>
        </pc:spChg>
        <pc:spChg chg="del mod">
          <ac:chgData name="Jaswanth Jas" userId="a7ce5bfd29da2514" providerId="LiveId" clId="{EEE591EF-2805-4D1E-B203-5059B7B65A70}" dt="2024-02-02T12:47:23.631" v="11" actId="478"/>
          <ac:spMkLst>
            <pc:docMk/>
            <pc:sldMk cId="2564728804" sldId="375"/>
            <ac:spMk id="6" creationId="{373CBC93-7F0C-4DE6-A664-A8EB052AEC78}"/>
          </ac:spMkLst>
        </pc:spChg>
        <pc:spChg chg="del mod">
          <ac:chgData name="Jaswanth Jas" userId="a7ce5bfd29da2514" providerId="LiveId" clId="{EEE591EF-2805-4D1E-B203-5059B7B65A70}" dt="2024-02-02T12:47:29.307" v="13" actId="478"/>
          <ac:spMkLst>
            <pc:docMk/>
            <pc:sldMk cId="2564728804" sldId="375"/>
            <ac:spMk id="7" creationId="{6DE072DD-1E1C-4682-9BD8-A9A272707900}"/>
          </ac:spMkLst>
        </pc:spChg>
      </pc:sldChg>
      <pc:sldChg chg="addSp delSp modSp">
        <pc:chgData name="Jaswanth Jas" userId="a7ce5bfd29da2514" providerId="LiveId" clId="{EEE591EF-2805-4D1E-B203-5059B7B65A70}" dt="2024-02-10T09:54:47.351" v="459" actId="1076"/>
        <pc:sldMkLst>
          <pc:docMk/>
          <pc:sldMk cId="652893556" sldId="376"/>
        </pc:sldMkLst>
        <pc:spChg chg="del mod">
          <ac:chgData name="Jaswanth Jas" userId="a7ce5bfd29da2514" providerId="LiveId" clId="{EEE591EF-2805-4D1E-B203-5059B7B65A70}" dt="2024-02-10T09:46:47.589" v="415" actId="21"/>
          <ac:spMkLst>
            <pc:docMk/>
            <pc:sldMk cId="652893556" sldId="376"/>
            <ac:spMk id="6" creationId="{FAD123D8-32A1-483D-A6F7-76EA6D68C636}"/>
          </ac:spMkLst>
        </pc:spChg>
        <pc:spChg chg="mod">
          <ac:chgData name="Jaswanth Jas" userId="a7ce5bfd29da2514" providerId="LiveId" clId="{EEE591EF-2805-4D1E-B203-5059B7B65A70}" dt="2024-02-10T09:48:43.596" v="429" actId="1076"/>
          <ac:spMkLst>
            <pc:docMk/>
            <pc:sldMk cId="652893556" sldId="376"/>
            <ac:spMk id="7" creationId="{760C0FBE-DA79-449C-942E-7BCADE569F50}"/>
          </ac:spMkLst>
        </pc:spChg>
        <pc:spChg chg="del">
          <ac:chgData name="Jaswanth Jas" userId="a7ce5bfd29da2514" providerId="LiveId" clId="{EEE591EF-2805-4D1E-B203-5059B7B65A70}" dt="2024-02-10T09:45:50.243" v="407" actId="21"/>
          <ac:spMkLst>
            <pc:docMk/>
            <pc:sldMk cId="652893556" sldId="376"/>
            <ac:spMk id="8" creationId="{AF8FDB48-7BAF-4658-9519-CF09908ED01E}"/>
          </ac:spMkLst>
        </pc:spChg>
        <pc:spChg chg="del">
          <ac:chgData name="Jaswanth Jas" userId="a7ce5bfd29da2514" providerId="LiveId" clId="{EEE591EF-2805-4D1E-B203-5059B7B65A70}" dt="2024-02-10T09:45:50.243" v="407" actId="21"/>
          <ac:spMkLst>
            <pc:docMk/>
            <pc:sldMk cId="652893556" sldId="376"/>
            <ac:spMk id="10" creationId="{9DD27696-AEE7-40F8-91AF-4556302956ED}"/>
          </ac:spMkLst>
        </pc:spChg>
        <pc:picChg chg="add del">
          <ac:chgData name="Jaswanth Jas" userId="a7ce5bfd29da2514" providerId="LiveId" clId="{EEE591EF-2805-4D1E-B203-5059B7B65A70}" dt="2024-02-10T09:48:49.822" v="431"/>
          <ac:picMkLst>
            <pc:docMk/>
            <pc:sldMk cId="652893556" sldId="376"/>
            <ac:picMk id="3" creationId="{14F0EE47-EA36-4D6C-9D02-D8600AD3B284}"/>
          </ac:picMkLst>
        </pc:picChg>
        <pc:picChg chg="add mod">
          <ac:chgData name="Jaswanth Jas" userId="a7ce5bfd29da2514" providerId="LiveId" clId="{EEE591EF-2805-4D1E-B203-5059B7B65A70}" dt="2024-02-10T09:53:28.110" v="454" actId="1076"/>
          <ac:picMkLst>
            <pc:docMk/>
            <pc:sldMk cId="652893556" sldId="376"/>
            <ac:picMk id="5" creationId="{C5D19640-7FDE-415F-A5F5-81FB2C512A57}"/>
          </ac:picMkLst>
        </pc:picChg>
        <pc:picChg chg="add mod">
          <ac:chgData name="Jaswanth Jas" userId="a7ce5bfd29da2514" providerId="LiveId" clId="{EEE591EF-2805-4D1E-B203-5059B7B65A70}" dt="2024-02-10T09:53:46.771" v="456" actId="1076"/>
          <ac:picMkLst>
            <pc:docMk/>
            <pc:sldMk cId="652893556" sldId="376"/>
            <ac:picMk id="9" creationId="{631EB523-07F9-4714-AA8F-A8D0062BCE62}"/>
          </ac:picMkLst>
        </pc:picChg>
        <pc:picChg chg="add mod">
          <ac:chgData name="Jaswanth Jas" userId="a7ce5bfd29da2514" providerId="LiveId" clId="{EEE591EF-2805-4D1E-B203-5059B7B65A70}" dt="2024-02-10T09:54:47.351" v="459" actId="1076"/>
          <ac:picMkLst>
            <pc:docMk/>
            <pc:sldMk cId="652893556" sldId="376"/>
            <ac:picMk id="11" creationId="{902425CC-D947-445D-8B2F-E096DAC814D5}"/>
          </ac:picMkLst>
        </pc:picChg>
        <pc:picChg chg="del">
          <ac:chgData name="Jaswanth Jas" userId="a7ce5bfd29da2514" providerId="LiveId" clId="{EEE591EF-2805-4D1E-B203-5059B7B65A70}" dt="2024-02-10T09:43:26.206" v="394" actId="21"/>
          <ac:picMkLst>
            <pc:docMk/>
            <pc:sldMk cId="652893556" sldId="376"/>
            <ac:picMk id="12" creationId="{779D1EA9-9ACF-4617-B6B6-642569F27BF3}"/>
          </ac:picMkLst>
        </pc:picChg>
        <pc:picChg chg="add del mod">
          <ac:chgData name="Jaswanth Jas" userId="a7ce5bfd29da2514" providerId="LiveId" clId="{EEE591EF-2805-4D1E-B203-5059B7B65A70}" dt="2024-02-10T09:48:54.457" v="434" actId="478"/>
          <ac:picMkLst>
            <pc:docMk/>
            <pc:sldMk cId="652893556" sldId="376"/>
            <ac:picMk id="13" creationId="{0B29374C-5211-4E6D-8E00-FEF4D19DD1BE}"/>
          </ac:picMkLst>
        </pc:picChg>
        <pc:picChg chg="del">
          <ac:chgData name="Jaswanth Jas" userId="a7ce5bfd29da2514" providerId="LiveId" clId="{EEE591EF-2805-4D1E-B203-5059B7B65A70}" dt="2024-02-10T09:42:41.727" v="391" actId="21"/>
          <ac:picMkLst>
            <pc:docMk/>
            <pc:sldMk cId="652893556" sldId="376"/>
            <ac:picMk id="14" creationId="{C0949C39-A5FF-48DE-AB69-973780B9E2EC}"/>
          </ac:picMkLst>
        </pc:picChg>
        <pc:picChg chg="add del mod">
          <ac:chgData name="Jaswanth Jas" userId="a7ce5bfd29da2514" providerId="LiveId" clId="{EEE591EF-2805-4D1E-B203-5059B7B65A70}" dt="2024-02-10T09:48:52.666" v="433" actId="478"/>
          <ac:picMkLst>
            <pc:docMk/>
            <pc:sldMk cId="652893556" sldId="376"/>
            <ac:picMk id="15" creationId="{30E3E37C-631C-4A96-ABEC-1D4E45458448}"/>
          </ac:picMkLst>
        </pc:picChg>
        <pc:picChg chg="del">
          <ac:chgData name="Jaswanth Jas" userId="a7ce5bfd29da2514" providerId="LiveId" clId="{EEE591EF-2805-4D1E-B203-5059B7B65A70}" dt="2024-02-10T09:44:30.048" v="400" actId="21"/>
          <ac:picMkLst>
            <pc:docMk/>
            <pc:sldMk cId="652893556" sldId="376"/>
            <ac:picMk id="16" creationId="{5CEEEBDE-15FD-4618-86F6-A3519461071E}"/>
          </ac:picMkLst>
        </pc:picChg>
        <pc:picChg chg="add del mod">
          <ac:chgData name="Jaswanth Jas" userId="a7ce5bfd29da2514" providerId="LiveId" clId="{EEE591EF-2805-4D1E-B203-5059B7B65A70}" dt="2024-02-10T09:48:22.734" v="427" actId="21"/>
          <ac:picMkLst>
            <pc:docMk/>
            <pc:sldMk cId="652893556" sldId="376"/>
            <ac:picMk id="17" creationId="{E823B184-0D63-47DF-B2B6-D0EA6DE5D074}"/>
          </ac:picMkLst>
        </pc:picChg>
        <pc:picChg chg="add del">
          <ac:chgData name="Jaswanth Jas" userId="a7ce5bfd29da2514" providerId="LiveId" clId="{EEE591EF-2805-4D1E-B203-5059B7B65A70}" dt="2024-02-10T09:48:51.042" v="432" actId="478"/>
          <ac:picMkLst>
            <pc:docMk/>
            <pc:sldMk cId="652893556" sldId="376"/>
            <ac:picMk id="18" creationId="{5EF1AF2A-C7B5-4B5A-B8BE-665468B8A82B}"/>
          </ac:picMkLst>
        </pc:picChg>
        <pc:picChg chg="del">
          <ac:chgData name="Jaswanth Jas" userId="a7ce5bfd29da2514" providerId="LiveId" clId="{EEE591EF-2805-4D1E-B203-5059B7B65A70}" dt="2024-02-10T09:45:50.243" v="407" actId="21"/>
          <ac:picMkLst>
            <pc:docMk/>
            <pc:sldMk cId="652893556" sldId="376"/>
            <ac:picMk id="2050" creationId="{6DEE06AB-3418-4A68-A085-F9A096324D1F}"/>
          </ac:picMkLst>
        </pc:picChg>
      </pc:sldChg>
      <pc:sldChg chg="addSp delSp modSp ord">
        <pc:chgData name="Jaswanth Jas" userId="a7ce5bfd29da2514" providerId="LiveId" clId="{EEE591EF-2805-4D1E-B203-5059B7B65A70}" dt="2024-02-10T09:40:59.882" v="390" actId="21"/>
        <pc:sldMkLst>
          <pc:docMk/>
          <pc:sldMk cId="2437837629" sldId="378"/>
        </pc:sldMkLst>
        <pc:spChg chg="mod">
          <ac:chgData name="Jaswanth Jas" userId="a7ce5bfd29da2514" providerId="LiveId" clId="{EEE591EF-2805-4D1E-B203-5059B7B65A70}" dt="2024-02-10T09:28:11.333" v="254" actId="1076"/>
          <ac:spMkLst>
            <pc:docMk/>
            <pc:sldMk cId="2437837629" sldId="378"/>
            <ac:spMk id="26" creationId="{37B3E149-8DEC-43FE-82CC-A73B17E17061}"/>
          </ac:spMkLst>
        </pc:spChg>
        <pc:spChg chg="mod">
          <ac:chgData name="Jaswanth Jas" userId="a7ce5bfd29da2514" providerId="LiveId" clId="{EEE591EF-2805-4D1E-B203-5059B7B65A70}" dt="2024-02-10T09:26:21.937" v="242" actId="1076"/>
          <ac:spMkLst>
            <pc:docMk/>
            <pc:sldMk cId="2437837629" sldId="378"/>
            <ac:spMk id="27" creationId="{4F799E9E-3385-4168-A02C-95626BFF8800}"/>
          </ac:spMkLst>
        </pc:spChg>
        <pc:spChg chg="del mod">
          <ac:chgData name="Jaswanth Jas" userId="a7ce5bfd29da2514" providerId="LiveId" clId="{EEE591EF-2805-4D1E-B203-5059B7B65A70}" dt="2024-02-02T12:45:22.134" v="2" actId="478"/>
          <ac:spMkLst>
            <pc:docMk/>
            <pc:sldMk cId="2437837629" sldId="378"/>
            <ac:spMk id="29" creationId="{F1413E5D-F640-42D1-9DF7-55C06BEBBF23}"/>
          </ac:spMkLst>
        </pc:spChg>
        <pc:spChg chg="mod">
          <ac:chgData name="Jaswanth Jas" userId="a7ce5bfd29da2514" providerId="LiveId" clId="{EEE591EF-2805-4D1E-B203-5059B7B65A70}" dt="2024-02-10T09:35:22.315" v="302" actId="1076"/>
          <ac:spMkLst>
            <pc:docMk/>
            <pc:sldMk cId="2437837629" sldId="378"/>
            <ac:spMk id="41" creationId="{9983470F-34DE-4D1F-875B-D049E5C1FF3A}"/>
          </ac:spMkLst>
        </pc:spChg>
        <pc:spChg chg="del mod">
          <ac:chgData name="Jaswanth Jas" userId="a7ce5bfd29da2514" providerId="LiveId" clId="{EEE591EF-2805-4D1E-B203-5059B7B65A70}" dt="2024-02-10T09:40:59.882" v="390" actId="21"/>
          <ac:spMkLst>
            <pc:docMk/>
            <pc:sldMk cId="2437837629" sldId="378"/>
            <ac:spMk id="43" creationId="{8CBD273D-5347-4BAC-8406-6BE174EAA9A2}"/>
          </ac:spMkLst>
        </pc:spChg>
        <pc:spChg chg="add mod">
          <ac:chgData name="Jaswanth Jas" userId="a7ce5bfd29da2514" providerId="LiveId" clId="{EEE591EF-2805-4D1E-B203-5059B7B65A70}" dt="2024-02-10T09:40:37.343" v="388" actId="1076"/>
          <ac:spMkLst>
            <pc:docMk/>
            <pc:sldMk cId="2437837629" sldId="378"/>
            <ac:spMk id="98" creationId="{66A21407-EA40-4586-89AB-5E7249B31AD0}"/>
          </ac:spMkLst>
        </pc:spChg>
        <pc:picChg chg="add mod">
          <ac:chgData name="Jaswanth Jas" userId="a7ce5bfd29da2514" providerId="LiveId" clId="{EEE591EF-2805-4D1E-B203-5059B7B65A70}" dt="2024-02-10T09:33:34.235" v="289" actId="1076"/>
          <ac:picMkLst>
            <pc:docMk/>
            <pc:sldMk cId="2437837629" sldId="378"/>
            <ac:picMk id="3" creationId="{032BE810-2A5E-4A36-8FAD-B162699DA33A}"/>
          </ac:picMkLst>
        </pc:picChg>
        <pc:picChg chg="del">
          <ac:chgData name="Jaswanth Jas" userId="a7ce5bfd29da2514" providerId="LiveId" clId="{EEE591EF-2805-4D1E-B203-5059B7B65A70}" dt="2024-02-10T09:07:53.353" v="159" actId="21"/>
          <ac:picMkLst>
            <pc:docMk/>
            <pc:sldMk cId="2437837629" sldId="378"/>
            <ac:picMk id="9" creationId="{403A647D-3E3F-4F0C-A4F7-A8457AED6600}"/>
          </ac:picMkLst>
        </pc:picChg>
        <pc:cxnChg chg="add del mod">
          <ac:chgData name="Jaswanth Jas" userId="a7ce5bfd29da2514" providerId="LiveId" clId="{EEE591EF-2805-4D1E-B203-5059B7B65A70}" dt="2024-02-10T09:21:17.821" v="211" actId="21"/>
          <ac:cxnSpMkLst>
            <pc:docMk/>
            <pc:sldMk cId="2437837629" sldId="378"/>
            <ac:cxnSpMk id="10" creationId="{DE3F4104-2F57-4E34-8927-C9703E56FA30}"/>
          </ac:cxnSpMkLst>
        </pc:cxnChg>
        <pc:cxnChg chg="del mod">
          <ac:chgData name="Jaswanth Jas" userId="a7ce5bfd29da2514" providerId="LiveId" clId="{EEE591EF-2805-4D1E-B203-5059B7B65A70}" dt="2024-02-10T09:19:57.993" v="200" actId="21"/>
          <ac:cxnSpMkLst>
            <pc:docMk/>
            <pc:sldMk cId="2437837629" sldId="378"/>
            <ac:cxnSpMk id="13" creationId="{90A32C92-8F6D-427F-A3B4-F58187E72652}"/>
          </ac:cxnSpMkLst>
        </pc:cxnChg>
        <pc:cxnChg chg="del">
          <ac:chgData name="Jaswanth Jas" userId="a7ce5bfd29da2514" providerId="LiveId" clId="{EEE591EF-2805-4D1E-B203-5059B7B65A70}" dt="2024-02-10T09:20:19.492" v="203" actId="21"/>
          <ac:cxnSpMkLst>
            <pc:docMk/>
            <pc:sldMk cId="2437837629" sldId="378"/>
            <ac:cxnSpMk id="14" creationId="{3B735F03-12E1-4E40-99F6-1EC3C2F8BB09}"/>
          </ac:cxnSpMkLst>
        </pc:cxnChg>
        <pc:cxnChg chg="del mod">
          <ac:chgData name="Jaswanth Jas" userId="a7ce5bfd29da2514" providerId="LiveId" clId="{EEE591EF-2805-4D1E-B203-5059B7B65A70}" dt="2024-02-10T09:19:53.927" v="199" actId="21"/>
          <ac:cxnSpMkLst>
            <pc:docMk/>
            <pc:sldMk cId="2437837629" sldId="378"/>
            <ac:cxnSpMk id="15" creationId="{64BC9F9F-68C5-4EB8-A6DF-0AA1E945ED50}"/>
          </ac:cxnSpMkLst>
        </pc:cxnChg>
        <pc:cxnChg chg="del mod">
          <ac:chgData name="Jaswanth Jas" userId="a7ce5bfd29da2514" providerId="LiveId" clId="{EEE591EF-2805-4D1E-B203-5059B7B65A70}" dt="2024-02-10T09:20:07.362" v="201" actId="21"/>
          <ac:cxnSpMkLst>
            <pc:docMk/>
            <pc:sldMk cId="2437837629" sldId="378"/>
            <ac:cxnSpMk id="16" creationId="{EA08AC00-CA1D-4B79-BB27-96355969B4EF}"/>
          </ac:cxnSpMkLst>
        </pc:cxnChg>
        <pc:cxnChg chg="del mod">
          <ac:chgData name="Jaswanth Jas" userId="a7ce5bfd29da2514" providerId="LiveId" clId="{EEE591EF-2805-4D1E-B203-5059B7B65A70}" dt="2024-02-10T09:19:50.895" v="198" actId="21"/>
          <ac:cxnSpMkLst>
            <pc:docMk/>
            <pc:sldMk cId="2437837629" sldId="378"/>
            <ac:cxnSpMk id="17" creationId="{40BD6D0F-A2A0-4978-AF3D-DF767B9C3DE9}"/>
          </ac:cxnSpMkLst>
        </pc:cxnChg>
        <pc:cxnChg chg="del">
          <ac:chgData name="Jaswanth Jas" userId="a7ce5bfd29da2514" providerId="LiveId" clId="{EEE591EF-2805-4D1E-B203-5059B7B65A70}" dt="2024-02-02T12:45:19.283" v="0" actId="478"/>
          <ac:cxnSpMkLst>
            <pc:docMk/>
            <pc:sldMk cId="2437837629" sldId="378"/>
            <ac:cxnSpMk id="18" creationId="{5EF360D4-DD78-4F5E-A796-0532C4BA2B5D}"/>
          </ac:cxnSpMkLst>
        </pc:cxnChg>
        <pc:cxnChg chg="add mod">
          <ac:chgData name="Jaswanth Jas" userId="a7ce5bfd29da2514" providerId="LiveId" clId="{EEE591EF-2805-4D1E-B203-5059B7B65A70}" dt="2024-02-10T09:23:38.382" v="230" actId="14100"/>
          <ac:cxnSpMkLst>
            <pc:docMk/>
            <pc:sldMk cId="2437837629" sldId="378"/>
            <ac:cxnSpMk id="19" creationId="{06199592-8DCB-43F9-B380-E91380D8DBF6}"/>
          </ac:cxnSpMkLst>
        </pc:cxnChg>
        <pc:cxnChg chg="add mod">
          <ac:chgData name="Jaswanth Jas" userId="a7ce5bfd29da2514" providerId="LiveId" clId="{EEE591EF-2805-4D1E-B203-5059B7B65A70}" dt="2024-02-10T09:24:06.059" v="236" actId="14100"/>
          <ac:cxnSpMkLst>
            <pc:docMk/>
            <pc:sldMk cId="2437837629" sldId="378"/>
            <ac:cxnSpMk id="29" creationId="{BBBB3010-F704-42A5-9910-A4DB27090451}"/>
          </ac:cxnSpMkLst>
        </pc:cxnChg>
        <pc:cxnChg chg="del mod">
          <ac:chgData name="Jaswanth Jas" userId="a7ce5bfd29da2514" providerId="LiveId" clId="{EEE591EF-2805-4D1E-B203-5059B7B65A70}" dt="2024-02-10T09:20:26.011" v="204" actId="21"/>
          <ac:cxnSpMkLst>
            <pc:docMk/>
            <pc:sldMk cId="2437837629" sldId="378"/>
            <ac:cxnSpMk id="32" creationId="{B63BE285-6BD1-487F-9F48-9CC25B7619EF}"/>
          </ac:cxnSpMkLst>
        </pc:cxnChg>
        <pc:cxnChg chg="del mod">
          <ac:chgData name="Jaswanth Jas" userId="a7ce5bfd29da2514" providerId="LiveId" clId="{EEE591EF-2805-4D1E-B203-5059B7B65A70}" dt="2024-02-10T09:20:29.908" v="205" actId="21"/>
          <ac:cxnSpMkLst>
            <pc:docMk/>
            <pc:sldMk cId="2437837629" sldId="378"/>
            <ac:cxnSpMk id="34" creationId="{76FC26BB-D2BF-4821-8CAF-72CE4AD1D5E7}"/>
          </ac:cxnSpMkLst>
        </pc:cxnChg>
        <pc:cxnChg chg="add mod">
          <ac:chgData name="Jaswanth Jas" userId="a7ce5bfd29da2514" providerId="LiveId" clId="{EEE591EF-2805-4D1E-B203-5059B7B65A70}" dt="2024-02-10T09:26:13.185" v="241" actId="14100"/>
          <ac:cxnSpMkLst>
            <pc:docMk/>
            <pc:sldMk cId="2437837629" sldId="378"/>
            <ac:cxnSpMk id="37" creationId="{C4C3CBE5-BAE8-4752-9517-E0850A037A83}"/>
          </ac:cxnSpMkLst>
        </pc:cxnChg>
        <pc:cxnChg chg="del mod">
          <ac:chgData name="Jaswanth Jas" userId="a7ce5bfd29da2514" providerId="LiveId" clId="{EEE591EF-2805-4D1E-B203-5059B7B65A70}" dt="2024-02-10T09:20:12.611" v="202" actId="21"/>
          <ac:cxnSpMkLst>
            <pc:docMk/>
            <pc:sldMk cId="2437837629" sldId="378"/>
            <ac:cxnSpMk id="39" creationId="{77A52E2A-D764-4584-BC92-C475148E7064}"/>
          </ac:cxnSpMkLst>
        </pc:cxnChg>
        <pc:cxnChg chg="add mod">
          <ac:chgData name="Jaswanth Jas" userId="a7ce5bfd29da2514" providerId="LiveId" clId="{EEE591EF-2805-4D1E-B203-5059B7B65A70}" dt="2024-02-10T09:28:17.385" v="255" actId="14100"/>
          <ac:cxnSpMkLst>
            <pc:docMk/>
            <pc:sldMk cId="2437837629" sldId="378"/>
            <ac:cxnSpMk id="42" creationId="{597CB6A3-E610-4510-9EF5-EF06F2133E4B}"/>
          </ac:cxnSpMkLst>
        </pc:cxnChg>
        <pc:cxnChg chg="add mod">
          <ac:chgData name="Jaswanth Jas" userId="a7ce5bfd29da2514" providerId="LiveId" clId="{EEE591EF-2805-4D1E-B203-5059B7B65A70}" dt="2024-02-10T09:27:39.369" v="250" actId="13822"/>
          <ac:cxnSpMkLst>
            <pc:docMk/>
            <pc:sldMk cId="2437837629" sldId="378"/>
            <ac:cxnSpMk id="47" creationId="{71287874-C4BA-4DEB-AA67-4C70C0676EBD}"/>
          </ac:cxnSpMkLst>
        </pc:cxnChg>
        <pc:cxnChg chg="add mod">
          <ac:chgData name="Jaswanth Jas" userId="a7ce5bfd29da2514" providerId="LiveId" clId="{EEE591EF-2805-4D1E-B203-5059B7B65A70}" dt="2024-02-10T09:30:08.716" v="266" actId="14100"/>
          <ac:cxnSpMkLst>
            <pc:docMk/>
            <pc:sldMk cId="2437837629" sldId="378"/>
            <ac:cxnSpMk id="52" creationId="{88AB0978-7067-4131-97A6-1F6C40E7684F}"/>
          </ac:cxnSpMkLst>
        </pc:cxnChg>
        <pc:cxnChg chg="add mod">
          <ac:chgData name="Jaswanth Jas" userId="a7ce5bfd29da2514" providerId="LiveId" clId="{EEE591EF-2805-4D1E-B203-5059B7B65A70}" dt="2024-02-10T09:30:25.146" v="268" actId="13822"/>
          <ac:cxnSpMkLst>
            <pc:docMk/>
            <pc:sldMk cId="2437837629" sldId="378"/>
            <ac:cxnSpMk id="60" creationId="{23CB4EC4-76AB-4C42-BBE5-286A24E9C5E4}"/>
          </ac:cxnSpMkLst>
        </pc:cxnChg>
        <pc:cxnChg chg="add mod">
          <ac:chgData name="Jaswanth Jas" userId="a7ce5bfd29da2514" providerId="LiveId" clId="{EEE591EF-2805-4D1E-B203-5059B7B65A70}" dt="2024-02-10T09:31:07.818" v="271" actId="14100"/>
          <ac:cxnSpMkLst>
            <pc:docMk/>
            <pc:sldMk cId="2437837629" sldId="378"/>
            <ac:cxnSpMk id="62" creationId="{7FE96B5D-F069-4F7F-9903-4D1F56334EA1}"/>
          </ac:cxnSpMkLst>
        </pc:cxnChg>
        <pc:cxnChg chg="add mod">
          <ac:chgData name="Jaswanth Jas" userId="a7ce5bfd29da2514" providerId="LiveId" clId="{EEE591EF-2805-4D1E-B203-5059B7B65A70}" dt="2024-02-10T09:31:32.121" v="275" actId="14100"/>
          <ac:cxnSpMkLst>
            <pc:docMk/>
            <pc:sldMk cId="2437837629" sldId="378"/>
            <ac:cxnSpMk id="65" creationId="{D9013838-5CDE-45FE-B47C-F05928EBDC83}"/>
          </ac:cxnSpMkLst>
        </pc:cxnChg>
        <pc:cxnChg chg="add mod">
          <ac:chgData name="Jaswanth Jas" userId="a7ce5bfd29da2514" providerId="LiveId" clId="{EEE591EF-2805-4D1E-B203-5059B7B65A70}" dt="2024-02-10T09:36:52.947" v="309" actId="17032"/>
          <ac:cxnSpMkLst>
            <pc:docMk/>
            <pc:sldMk cId="2437837629" sldId="378"/>
            <ac:cxnSpMk id="69" creationId="{C7CF3495-B04F-4F7F-9504-1B99EDCB8230}"/>
          </ac:cxnSpMkLst>
        </pc:cxnChg>
        <pc:cxnChg chg="add mod">
          <ac:chgData name="Jaswanth Jas" userId="a7ce5bfd29da2514" providerId="LiveId" clId="{EEE591EF-2805-4D1E-B203-5059B7B65A70}" dt="2024-02-10T09:36:59.626" v="310" actId="17032"/>
          <ac:cxnSpMkLst>
            <pc:docMk/>
            <pc:sldMk cId="2437837629" sldId="378"/>
            <ac:cxnSpMk id="71" creationId="{C9F0CC94-C502-4896-AE01-286A33242691}"/>
          </ac:cxnSpMkLst>
        </pc:cxnChg>
        <pc:cxnChg chg="add mod">
          <ac:chgData name="Jaswanth Jas" userId="a7ce5bfd29da2514" providerId="LiveId" clId="{EEE591EF-2805-4D1E-B203-5059B7B65A70}" dt="2024-02-10T09:36:26.029" v="306" actId="17032"/>
          <ac:cxnSpMkLst>
            <pc:docMk/>
            <pc:sldMk cId="2437837629" sldId="378"/>
            <ac:cxnSpMk id="73" creationId="{790FBB16-0703-40D7-81E4-31E6050E76F2}"/>
          </ac:cxnSpMkLst>
        </pc:cxnChg>
        <pc:cxnChg chg="add mod">
          <ac:chgData name="Jaswanth Jas" userId="a7ce5bfd29da2514" providerId="LiveId" clId="{EEE591EF-2805-4D1E-B203-5059B7B65A70}" dt="2024-02-10T09:36:36.480" v="307" actId="17032"/>
          <ac:cxnSpMkLst>
            <pc:docMk/>
            <pc:sldMk cId="2437837629" sldId="378"/>
            <ac:cxnSpMk id="75" creationId="{3538C47A-3FDA-4101-90D8-2618C3C423D1}"/>
          </ac:cxnSpMkLst>
        </pc:cxnChg>
        <pc:cxnChg chg="add del mod">
          <ac:chgData name="Jaswanth Jas" userId="a7ce5bfd29da2514" providerId="LiveId" clId="{EEE591EF-2805-4D1E-B203-5059B7B65A70}" dt="2024-02-10T09:33:57.822" v="292" actId="21"/>
          <ac:cxnSpMkLst>
            <pc:docMk/>
            <pc:sldMk cId="2437837629" sldId="378"/>
            <ac:cxnSpMk id="78" creationId="{BB193C0A-747E-4491-A95C-E8C59289D99B}"/>
          </ac:cxnSpMkLst>
        </pc:cxnChg>
        <pc:cxnChg chg="add mod">
          <ac:chgData name="Jaswanth Jas" userId="a7ce5bfd29da2514" providerId="LiveId" clId="{EEE591EF-2805-4D1E-B203-5059B7B65A70}" dt="2024-02-10T09:36:44.127" v="308" actId="17032"/>
          <ac:cxnSpMkLst>
            <pc:docMk/>
            <pc:sldMk cId="2437837629" sldId="378"/>
            <ac:cxnSpMk id="83" creationId="{F1370E03-179A-44C9-BFB1-1B8299BC6ACC}"/>
          </ac:cxnSpMkLst>
        </pc:cxnChg>
        <pc:cxnChg chg="add mod">
          <ac:chgData name="Jaswanth Jas" userId="a7ce5bfd29da2514" providerId="LiveId" clId="{EEE591EF-2805-4D1E-B203-5059B7B65A70}" dt="2024-02-10T09:35:13.215" v="301" actId="14100"/>
          <ac:cxnSpMkLst>
            <pc:docMk/>
            <pc:sldMk cId="2437837629" sldId="378"/>
            <ac:cxnSpMk id="85" creationId="{047293E0-472B-49D3-B548-16E1083BE8D7}"/>
          </ac:cxnSpMkLst>
        </pc:cxnChg>
        <pc:cxnChg chg="add mod">
          <ac:chgData name="Jaswanth Jas" userId="a7ce5bfd29da2514" providerId="LiveId" clId="{EEE591EF-2805-4D1E-B203-5059B7B65A70}" dt="2024-02-10T09:38:22.585" v="318" actId="14100"/>
          <ac:cxnSpMkLst>
            <pc:docMk/>
            <pc:sldMk cId="2437837629" sldId="378"/>
            <ac:cxnSpMk id="90" creationId="{3A855A0C-90EF-432B-801A-97D7A2FE4BA3}"/>
          </ac:cxnSpMkLst>
        </pc:cxnChg>
        <pc:cxnChg chg="add mod">
          <ac:chgData name="Jaswanth Jas" userId="a7ce5bfd29da2514" providerId="LiveId" clId="{EEE591EF-2805-4D1E-B203-5059B7B65A70}" dt="2024-02-10T09:37:34.674" v="314" actId="14100"/>
          <ac:cxnSpMkLst>
            <pc:docMk/>
            <pc:sldMk cId="2437837629" sldId="378"/>
            <ac:cxnSpMk id="92" creationId="{B6639CF7-829F-432A-9B64-FC1A06BE790D}"/>
          </ac:cxnSpMkLst>
        </pc:cxnChg>
        <pc:cxnChg chg="add del mod">
          <ac:chgData name="Jaswanth Jas" userId="a7ce5bfd29da2514" providerId="LiveId" clId="{EEE591EF-2805-4D1E-B203-5059B7B65A70}" dt="2024-02-10T09:38:11.624" v="317" actId="21"/>
          <ac:cxnSpMkLst>
            <pc:docMk/>
            <pc:sldMk cId="2437837629" sldId="378"/>
            <ac:cxnSpMk id="95" creationId="{1AD97936-F4D0-4523-81CC-2BD044F7620A}"/>
          </ac:cxnSpMkLst>
        </pc:cxnChg>
      </pc:sldChg>
      <pc:sldChg chg="addSp delSp modSp new add mod ord setBg">
        <pc:chgData name="Jaswanth Jas" userId="a7ce5bfd29da2514" providerId="LiveId" clId="{EEE591EF-2805-4D1E-B203-5059B7B65A70}" dt="2024-02-10T14:23:01.792" v="761" actId="1076"/>
        <pc:sldMkLst>
          <pc:docMk/>
          <pc:sldMk cId="775192681" sldId="379"/>
        </pc:sldMkLst>
        <pc:spChg chg="mod ord">
          <ac:chgData name="Jaswanth Jas" userId="a7ce5bfd29da2514" providerId="LiveId" clId="{EEE591EF-2805-4D1E-B203-5059B7B65A70}" dt="2024-02-10T13:59:40.277" v="561" actId="26606"/>
          <ac:spMkLst>
            <pc:docMk/>
            <pc:sldMk cId="775192681" sldId="379"/>
            <ac:spMk id="2" creationId="{D01B3174-9615-4B3B-B1F1-3008013F5D7C}"/>
          </ac:spMkLst>
        </pc:spChg>
        <pc:spChg chg="del">
          <ac:chgData name="Jaswanth Jas" userId="a7ce5bfd29da2514" providerId="LiveId" clId="{EEE591EF-2805-4D1E-B203-5059B7B65A70}" dt="2024-02-10T08:43:39.102" v="103"/>
          <ac:spMkLst>
            <pc:docMk/>
            <pc:sldMk cId="775192681" sldId="379"/>
            <ac:spMk id="3" creationId="{918B3600-3716-4F44-AB82-F4DFFF3078FD}"/>
          </ac:spMkLst>
        </pc:spChg>
        <pc:spChg chg="del">
          <ac:chgData name="Jaswanth Jas" userId="a7ce5bfd29da2514" providerId="LiveId" clId="{EEE591EF-2805-4D1E-B203-5059B7B65A70}" dt="2024-02-10T08:44:28.559" v="104"/>
          <ac:spMkLst>
            <pc:docMk/>
            <pc:sldMk cId="775192681" sldId="379"/>
            <ac:spMk id="4" creationId="{739F85F2-D375-422B-A46A-B67FC52453D1}"/>
          </ac:spMkLst>
        </pc:spChg>
        <pc:spChg chg="del mod">
          <ac:chgData name="Jaswanth Jas" userId="a7ce5bfd29da2514" providerId="LiveId" clId="{EEE591EF-2805-4D1E-B203-5059B7B65A70}" dt="2024-02-10T14:00:12.908" v="563" actId="478"/>
          <ac:spMkLst>
            <pc:docMk/>
            <pc:sldMk cId="775192681" sldId="379"/>
            <ac:spMk id="5" creationId="{159A2C85-C2F3-474E-A312-C36631477126}"/>
          </ac:spMkLst>
        </pc:spChg>
        <pc:spChg chg="mod">
          <ac:chgData name="Jaswanth Jas" userId="a7ce5bfd29da2514" providerId="LiveId" clId="{EEE591EF-2805-4D1E-B203-5059B7B65A70}" dt="2024-02-10T13:59:40.277" v="561" actId="26606"/>
          <ac:spMkLst>
            <pc:docMk/>
            <pc:sldMk cId="775192681" sldId="379"/>
            <ac:spMk id="6" creationId="{44F0C2EE-3F35-402C-BA66-5A93B1AB6868}"/>
          </ac:spMkLst>
        </pc:spChg>
        <pc:spChg chg="mod">
          <ac:chgData name="Jaswanth Jas" userId="a7ce5bfd29da2514" providerId="LiveId" clId="{EEE591EF-2805-4D1E-B203-5059B7B65A70}" dt="2024-02-10T13:59:40.277" v="561" actId="26606"/>
          <ac:spMkLst>
            <pc:docMk/>
            <pc:sldMk cId="775192681" sldId="379"/>
            <ac:spMk id="7" creationId="{6469A9F7-30A1-4948-8363-31D5906B9008}"/>
          </ac:spMkLst>
        </pc:spChg>
        <pc:spChg chg="add mod">
          <ac:chgData name="Jaswanth Jas" userId="a7ce5bfd29da2514" providerId="LiveId" clId="{EEE591EF-2805-4D1E-B203-5059B7B65A70}" dt="2024-02-10T14:23:01.792" v="761" actId="1076"/>
          <ac:spMkLst>
            <pc:docMk/>
            <pc:sldMk cId="775192681" sldId="379"/>
            <ac:spMk id="10" creationId="{E7D003E5-72CC-44A7-BA7E-F415EE31996A}"/>
          </ac:spMkLst>
        </pc:spChg>
        <pc:spChg chg="add">
          <ac:chgData name="Jaswanth Jas" userId="a7ce5bfd29da2514" providerId="LiveId" clId="{EEE591EF-2805-4D1E-B203-5059B7B65A70}" dt="2024-02-10T13:59:40.277" v="561" actId="26606"/>
          <ac:spMkLst>
            <pc:docMk/>
            <pc:sldMk cId="775192681" sldId="379"/>
            <ac:spMk id="14" creationId="{D12DDE76-C203-4047-9998-63900085B5E8}"/>
          </ac:spMkLst>
        </pc:spChg>
        <pc:picChg chg="add mod ord">
          <ac:chgData name="Jaswanth Jas" userId="a7ce5bfd29da2514" providerId="LiveId" clId="{EEE591EF-2805-4D1E-B203-5059B7B65A70}" dt="2024-02-10T13:59:40.277" v="561" actId="26606"/>
          <ac:picMkLst>
            <pc:docMk/>
            <pc:sldMk cId="775192681" sldId="379"/>
            <ac:picMk id="4" creationId="{53FE1E3F-A655-4DB2-BDEA-8A2C5B8BC10B}"/>
          </ac:picMkLst>
        </pc:picChg>
        <pc:picChg chg="add mod">
          <ac:chgData name="Jaswanth Jas" userId="a7ce5bfd29da2514" providerId="LiveId" clId="{EEE591EF-2805-4D1E-B203-5059B7B65A70}" dt="2024-02-10T13:59:52.354" v="562" actId="1076"/>
          <ac:picMkLst>
            <pc:docMk/>
            <pc:sldMk cId="775192681" sldId="379"/>
            <ac:picMk id="8" creationId="{00DADDE7-9C7D-473D-B259-42BA62DDB374}"/>
          </ac:picMkLst>
        </pc:picChg>
        <pc:picChg chg="add mod">
          <ac:chgData name="Jaswanth Jas" userId="a7ce5bfd29da2514" providerId="LiveId" clId="{EEE591EF-2805-4D1E-B203-5059B7B65A70}" dt="2024-02-10T13:59:40.277" v="561" actId="26606"/>
          <ac:picMkLst>
            <pc:docMk/>
            <pc:sldMk cId="775192681" sldId="379"/>
            <ac:picMk id="9" creationId="{F080069C-824A-4831-A9DF-A9EDDDAA7716}"/>
          </ac:picMkLst>
        </pc:picChg>
      </pc:sldChg>
      <pc:sldChg chg="addSp delSp modSp new add">
        <pc:chgData name="Jaswanth Jas" userId="a7ce5bfd29da2514" providerId="LiveId" clId="{EEE591EF-2805-4D1E-B203-5059B7B65A70}" dt="2024-02-10T14:15:39.782" v="682" actId="1076"/>
        <pc:sldMkLst>
          <pc:docMk/>
          <pc:sldMk cId="55133750" sldId="380"/>
        </pc:sldMkLst>
        <pc:spChg chg="mod">
          <ac:chgData name="Jaswanth Jas" userId="a7ce5bfd29da2514" providerId="LiveId" clId="{EEE591EF-2805-4D1E-B203-5059B7B65A70}" dt="2024-02-10T13:36:24.820" v="528"/>
          <ac:spMkLst>
            <pc:docMk/>
            <pc:sldMk cId="55133750" sldId="380"/>
            <ac:spMk id="2" creationId="{AA5226C0-2FFF-4CD2-9F3E-A0958F3622BA}"/>
          </ac:spMkLst>
        </pc:spChg>
        <pc:spChg chg="del">
          <ac:chgData name="Jaswanth Jas" userId="a7ce5bfd29da2514" providerId="LiveId" clId="{EEE591EF-2805-4D1E-B203-5059B7B65A70}" dt="2024-02-10T09:45:55.552" v="408" actId="478"/>
          <ac:spMkLst>
            <pc:docMk/>
            <pc:sldMk cId="55133750" sldId="380"/>
            <ac:spMk id="3" creationId="{4E46C67B-5521-41E5-AF18-4745D33D7B79}"/>
          </ac:spMkLst>
        </pc:spChg>
        <pc:spChg chg="del">
          <ac:chgData name="Jaswanth Jas" userId="a7ce5bfd29da2514" providerId="LiveId" clId="{EEE591EF-2805-4D1E-B203-5059B7B65A70}" dt="2024-02-10T13:36:31.032" v="529" actId="478"/>
          <ac:spMkLst>
            <pc:docMk/>
            <pc:sldMk cId="55133750" sldId="380"/>
            <ac:spMk id="4" creationId="{1E48CADD-6768-45BB-8D95-B90DE415145A}"/>
          </ac:spMkLst>
        </pc:spChg>
        <pc:spChg chg="add mod">
          <ac:chgData name="Jaswanth Jas" userId="a7ce5bfd29da2514" providerId="LiveId" clId="{EEE591EF-2805-4D1E-B203-5059B7B65A70}" dt="2024-02-10T14:15:23.116" v="677" actId="1076"/>
          <ac:spMkLst>
            <pc:docMk/>
            <pc:sldMk cId="55133750" sldId="380"/>
            <ac:spMk id="9" creationId="{1D898E20-7B44-4C2C-9D53-03AAD1C1C160}"/>
          </ac:spMkLst>
        </pc:spChg>
        <pc:spChg chg="add mod">
          <ac:chgData name="Jaswanth Jas" userId="a7ce5bfd29da2514" providerId="LiveId" clId="{EEE591EF-2805-4D1E-B203-5059B7B65A70}" dt="2024-02-10T14:15:23.116" v="677" actId="1076"/>
          <ac:spMkLst>
            <pc:docMk/>
            <pc:sldMk cId="55133750" sldId="380"/>
            <ac:spMk id="10" creationId="{B69DB37F-9A89-4AE6-B884-587E150260A2}"/>
          </ac:spMkLst>
        </pc:spChg>
        <pc:spChg chg="add mod">
          <ac:chgData name="Jaswanth Jas" userId="a7ce5bfd29da2514" providerId="LiveId" clId="{EEE591EF-2805-4D1E-B203-5059B7B65A70}" dt="2024-02-10T14:15:23.116" v="677" actId="1076"/>
          <ac:spMkLst>
            <pc:docMk/>
            <pc:sldMk cId="55133750" sldId="380"/>
            <ac:spMk id="13" creationId="{8727D080-99FD-44B1-9E23-49F36CFD8A88}"/>
          </ac:spMkLst>
        </pc:spChg>
        <pc:spChg chg="add mod">
          <ac:chgData name="Jaswanth Jas" userId="a7ce5bfd29da2514" providerId="LiveId" clId="{EEE591EF-2805-4D1E-B203-5059B7B65A70}" dt="2024-02-10T14:15:23.116" v="677" actId="1076"/>
          <ac:spMkLst>
            <pc:docMk/>
            <pc:sldMk cId="55133750" sldId="380"/>
            <ac:spMk id="14" creationId="{48406DC5-0FF7-462C-9F62-B5B8A38DF441}"/>
          </ac:spMkLst>
        </pc:spChg>
        <pc:spChg chg="add mod">
          <ac:chgData name="Jaswanth Jas" userId="a7ce5bfd29da2514" providerId="LiveId" clId="{EEE591EF-2805-4D1E-B203-5059B7B65A70}" dt="2024-02-10T14:15:31.892" v="679" actId="1076"/>
          <ac:spMkLst>
            <pc:docMk/>
            <pc:sldMk cId="55133750" sldId="380"/>
            <ac:spMk id="15" creationId="{8077676E-47B8-4E12-9451-EE37F136E842}"/>
          </ac:spMkLst>
        </pc:spChg>
        <pc:spChg chg="add del">
          <ac:chgData name="Jaswanth Jas" userId="a7ce5bfd29da2514" providerId="LiveId" clId="{EEE591EF-2805-4D1E-B203-5059B7B65A70}" dt="2024-02-10T14:06:59.567" v="612"/>
          <ac:spMkLst>
            <pc:docMk/>
            <pc:sldMk cId="55133750" sldId="380"/>
            <ac:spMk id="17" creationId="{121803F1-D92B-4127-8354-6C176381DA58}"/>
          </ac:spMkLst>
        </pc:spChg>
        <pc:spChg chg="add mod">
          <ac:chgData name="Jaswanth Jas" userId="a7ce5bfd29da2514" providerId="LiveId" clId="{EEE591EF-2805-4D1E-B203-5059B7B65A70}" dt="2024-02-10T14:15:23.116" v="677" actId="1076"/>
          <ac:spMkLst>
            <pc:docMk/>
            <pc:sldMk cId="55133750" sldId="380"/>
            <ac:spMk id="19" creationId="{C8CC5F8D-607E-43BC-92CD-F116D9354E14}"/>
          </ac:spMkLst>
        </pc:spChg>
        <pc:spChg chg="add mod">
          <ac:chgData name="Jaswanth Jas" userId="a7ce5bfd29da2514" providerId="LiveId" clId="{EEE591EF-2805-4D1E-B203-5059B7B65A70}" dt="2024-02-10T14:15:38.214" v="681" actId="1076"/>
          <ac:spMkLst>
            <pc:docMk/>
            <pc:sldMk cId="55133750" sldId="380"/>
            <ac:spMk id="20" creationId="{71B95839-C278-4446-B2A9-700D05C3BCC9}"/>
          </ac:spMkLst>
        </pc:spChg>
        <pc:spChg chg="add mod">
          <ac:chgData name="Jaswanth Jas" userId="a7ce5bfd29da2514" providerId="LiveId" clId="{EEE591EF-2805-4D1E-B203-5059B7B65A70}" dt="2024-02-10T14:15:23.116" v="677" actId="1076"/>
          <ac:spMkLst>
            <pc:docMk/>
            <pc:sldMk cId="55133750" sldId="380"/>
            <ac:spMk id="21" creationId="{0AC3515E-DB0D-4391-AE11-DFB58C248C1F}"/>
          </ac:spMkLst>
        </pc:spChg>
        <pc:spChg chg="add mod">
          <ac:chgData name="Jaswanth Jas" userId="a7ce5bfd29da2514" providerId="LiveId" clId="{EEE591EF-2805-4D1E-B203-5059B7B65A70}" dt="2024-02-10T14:13:54.994" v="667" actId="14100"/>
          <ac:spMkLst>
            <pc:docMk/>
            <pc:sldMk cId="55133750" sldId="380"/>
            <ac:spMk id="23" creationId="{9217E1F4-1FA8-4D4E-8104-644804B10E60}"/>
          </ac:spMkLst>
        </pc:spChg>
        <pc:picChg chg="add mod">
          <ac:chgData name="Jaswanth Jas" userId="a7ce5bfd29da2514" providerId="LiveId" clId="{EEE591EF-2805-4D1E-B203-5059B7B65A70}" dt="2024-02-10T14:15:23.116" v="677" actId="1076"/>
          <ac:picMkLst>
            <pc:docMk/>
            <pc:sldMk cId="55133750" sldId="380"/>
            <ac:picMk id="8" creationId="{CE428BA0-49DA-452D-831E-546E8F90EBA3}"/>
          </ac:picMkLst>
        </pc:picChg>
        <pc:picChg chg="add del">
          <ac:chgData name="Jaswanth Jas" userId="a7ce5bfd29da2514" providerId="LiveId" clId="{EEE591EF-2805-4D1E-B203-5059B7B65A70}" dt="2024-02-10T14:06:59.267" v="611"/>
          <ac:picMkLst>
            <pc:docMk/>
            <pc:sldMk cId="55133750" sldId="380"/>
            <ac:picMk id="18" creationId="{C2C23287-33EE-436C-B658-05012DE03CE0}"/>
          </ac:picMkLst>
        </pc:picChg>
        <pc:picChg chg="add del mod">
          <ac:chgData name="Jaswanth Jas" userId="a7ce5bfd29da2514" providerId="LiveId" clId="{EEE591EF-2805-4D1E-B203-5059B7B65A70}" dt="2024-02-10T14:14:19.154" v="673" actId="478"/>
          <ac:picMkLst>
            <pc:docMk/>
            <pc:sldMk cId="55133750" sldId="380"/>
            <ac:picMk id="24" creationId="{F4671BCF-3F7A-43EE-92FC-48FF28320443}"/>
          </ac:picMkLst>
        </pc:picChg>
        <pc:picChg chg="add mod">
          <ac:chgData name="Jaswanth Jas" userId="a7ce5bfd29da2514" providerId="LiveId" clId="{EEE591EF-2805-4D1E-B203-5059B7B65A70}" dt="2024-02-10T14:15:23.116" v="677" actId="1076"/>
          <ac:picMkLst>
            <pc:docMk/>
            <pc:sldMk cId="55133750" sldId="380"/>
            <ac:picMk id="1026" creationId="{FA3DED5A-53CE-44FF-9B99-03316785A4F5}"/>
          </ac:picMkLst>
        </pc:picChg>
        <pc:picChg chg="add mod">
          <ac:chgData name="Jaswanth Jas" userId="a7ce5bfd29da2514" providerId="LiveId" clId="{EEE591EF-2805-4D1E-B203-5059B7B65A70}" dt="2024-02-10T14:15:33.590" v="680" actId="1076"/>
          <ac:picMkLst>
            <pc:docMk/>
            <pc:sldMk cId="55133750" sldId="380"/>
            <ac:picMk id="1028" creationId="{0293B4CE-7088-4A20-BBB9-491FD0240231}"/>
          </ac:picMkLst>
        </pc:picChg>
        <pc:picChg chg="add del mod">
          <ac:chgData name="Jaswanth Jas" userId="a7ce5bfd29da2514" providerId="LiveId" clId="{EEE591EF-2805-4D1E-B203-5059B7B65A70}" dt="2024-02-10T14:14:19.800" v="674" actId="478"/>
          <ac:picMkLst>
            <pc:docMk/>
            <pc:sldMk cId="55133750" sldId="380"/>
            <ac:picMk id="1030" creationId="{AEC3FCEE-125F-4E33-9F2B-855B1DC57FC6}"/>
          </ac:picMkLst>
        </pc:picChg>
        <pc:picChg chg="add del mod">
          <ac:chgData name="Jaswanth Jas" userId="a7ce5bfd29da2514" providerId="LiveId" clId="{EEE591EF-2805-4D1E-B203-5059B7B65A70}" dt="2024-02-10T14:14:20.414" v="675" actId="478"/>
          <ac:picMkLst>
            <pc:docMk/>
            <pc:sldMk cId="55133750" sldId="380"/>
            <ac:picMk id="1032" creationId="{825A8927-B309-45FF-8CA7-177C6A13072F}"/>
          </ac:picMkLst>
        </pc:picChg>
        <pc:picChg chg="add mod">
          <ac:chgData name="Jaswanth Jas" userId="a7ce5bfd29da2514" providerId="LiveId" clId="{EEE591EF-2805-4D1E-B203-5059B7B65A70}" dt="2024-02-10T14:15:39.782" v="682" actId="1076"/>
          <ac:picMkLst>
            <pc:docMk/>
            <pc:sldMk cId="55133750" sldId="380"/>
            <ac:picMk id="1034" creationId="{FD2B04EE-786B-4B4A-8D93-DABF0F590FAD}"/>
          </ac:picMkLst>
        </pc:picChg>
        <pc:cxnChg chg="add mod">
          <ac:chgData name="Jaswanth Jas" userId="a7ce5bfd29da2514" providerId="LiveId" clId="{EEE591EF-2805-4D1E-B203-5059B7B65A70}" dt="2024-02-10T14:15:23.116" v="677" actId="1076"/>
          <ac:cxnSpMkLst>
            <pc:docMk/>
            <pc:sldMk cId="55133750" sldId="380"/>
            <ac:cxnSpMk id="12" creationId="{886CE73B-BA54-4900-8B58-729AC46E8E63}"/>
          </ac:cxnSpMkLst>
        </pc:cxnChg>
        <pc:cxnChg chg="add mod">
          <ac:chgData name="Jaswanth Jas" userId="a7ce5bfd29da2514" providerId="LiveId" clId="{EEE591EF-2805-4D1E-B203-5059B7B65A70}" dt="2024-02-10T14:15:23.116" v="677" actId="1076"/>
          <ac:cxnSpMkLst>
            <pc:docMk/>
            <pc:sldMk cId="55133750" sldId="380"/>
            <ac:cxnSpMk id="16" creationId="{74F7ACDF-4F8B-4ACC-AAC2-3A75E5C785EB}"/>
          </ac:cxnSpMkLst>
        </pc:cxnChg>
        <pc:cxnChg chg="add mod">
          <ac:chgData name="Jaswanth Jas" userId="a7ce5bfd29da2514" providerId="LiveId" clId="{EEE591EF-2805-4D1E-B203-5059B7B65A70}" dt="2024-02-10T14:15:23.116" v="677" actId="1076"/>
          <ac:cxnSpMkLst>
            <pc:docMk/>
            <pc:sldMk cId="55133750" sldId="380"/>
            <ac:cxnSpMk id="22" creationId="{10F75CBC-3C5D-4C93-8750-20E40A7FCB55}"/>
          </ac:cxnSpMkLst>
        </pc:cxnChg>
        <pc:cxnChg chg="add del mod">
          <ac:chgData name="Jaswanth Jas" userId="a7ce5bfd29da2514" providerId="LiveId" clId="{EEE591EF-2805-4D1E-B203-5059B7B65A70}" dt="2024-02-10T14:15:26.675" v="678" actId="478"/>
          <ac:cxnSpMkLst>
            <pc:docMk/>
            <pc:sldMk cId="55133750" sldId="380"/>
            <ac:cxnSpMk id="28" creationId="{9B44BA04-C00B-4B1F-A100-E11B5DC28D61}"/>
          </ac:cxnSpMkLst>
        </pc:cxnChg>
      </pc:sldChg>
      <pc:sldChg chg="modSp new add del">
        <pc:chgData name="Jaswanth Jas" userId="a7ce5bfd29da2514" providerId="LiveId" clId="{EEE591EF-2805-4D1E-B203-5059B7B65A70}" dt="2024-02-10T08:51:46.780" v="130" actId="47"/>
        <pc:sldMkLst>
          <pc:docMk/>
          <pc:sldMk cId="3944157620" sldId="380"/>
        </pc:sldMkLst>
        <pc:spChg chg="mod">
          <ac:chgData name="Jaswanth Jas" userId="a7ce5bfd29da2514" providerId="LiveId" clId="{EEE591EF-2805-4D1E-B203-5059B7B65A70}" dt="2024-02-10T08:49:51.244" v="128" actId="20577"/>
          <ac:spMkLst>
            <pc:docMk/>
            <pc:sldMk cId="3944157620" sldId="380"/>
            <ac:spMk id="2" creationId="{C5FFF40F-C685-441B-9DBB-01B4C7ED241B}"/>
          </ac:spMkLst>
        </pc:spChg>
      </pc:sldChg>
      <pc:sldChg chg="addSp delSp modSp new add modAnim">
        <pc:chgData name="Jaswanth Jas" userId="a7ce5bfd29da2514" providerId="LiveId" clId="{EEE591EF-2805-4D1E-B203-5059B7B65A70}" dt="2024-02-10T13:58:25.358" v="552" actId="14100"/>
        <pc:sldMkLst>
          <pc:docMk/>
          <pc:sldMk cId="2565682874" sldId="381"/>
        </pc:sldMkLst>
        <pc:spChg chg="del">
          <ac:chgData name="Jaswanth Jas" userId="a7ce5bfd29da2514" providerId="LiveId" clId="{EEE591EF-2805-4D1E-B203-5059B7B65A70}" dt="2024-02-10T13:58:02.882" v="546" actId="478"/>
          <ac:spMkLst>
            <pc:docMk/>
            <pc:sldMk cId="2565682874" sldId="381"/>
            <ac:spMk id="2" creationId="{4D770968-8ACA-435F-8586-CA6AC36607EB}"/>
          </ac:spMkLst>
        </pc:spChg>
        <pc:spChg chg="del">
          <ac:chgData name="Jaswanth Jas" userId="a7ce5bfd29da2514" providerId="LiveId" clId="{EEE591EF-2805-4D1E-B203-5059B7B65A70}" dt="2024-02-10T13:57:40.338" v="540"/>
          <ac:spMkLst>
            <pc:docMk/>
            <pc:sldMk cId="2565682874" sldId="381"/>
            <ac:spMk id="3" creationId="{78157B99-F726-4E2C-8A28-8E276B7C3CA2}"/>
          </ac:spMkLst>
        </pc:spChg>
        <pc:spChg chg="del">
          <ac:chgData name="Jaswanth Jas" userId="a7ce5bfd29da2514" providerId="LiveId" clId="{EEE591EF-2805-4D1E-B203-5059B7B65A70}" dt="2024-02-10T13:57:43.083" v="541" actId="478"/>
          <ac:spMkLst>
            <pc:docMk/>
            <pc:sldMk cId="2565682874" sldId="381"/>
            <ac:spMk id="4" creationId="{6669B237-B818-4490-8892-DF90A5335619}"/>
          </ac:spMkLst>
        </pc:spChg>
        <pc:spChg chg="del">
          <ac:chgData name="Jaswanth Jas" userId="a7ce5bfd29da2514" providerId="LiveId" clId="{EEE591EF-2805-4D1E-B203-5059B7B65A70}" dt="2024-02-10T13:58:12.810" v="548" actId="478"/>
          <ac:spMkLst>
            <pc:docMk/>
            <pc:sldMk cId="2565682874" sldId="381"/>
            <ac:spMk id="5" creationId="{609E1EC4-1B7A-4EB6-B010-54188C921256}"/>
          </ac:spMkLst>
        </pc:spChg>
        <pc:spChg chg="del mod">
          <ac:chgData name="Jaswanth Jas" userId="a7ce5bfd29da2514" providerId="LiveId" clId="{EEE591EF-2805-4D1E-B203-5059B7B65A70}" dt="2024-02-10T13:58:16.346" v="550" actId="478"/>
          <ac:spMkLst>
            <pc:docMk/>
            <pc:sldMk cId="2565682874" sldId="381"/>
            <ac:spMk id="6" creationId="{2A3FB25D-8866-4D41-9658-76D6C784A819}"/>
          </ac:spMkLst>
        </pc:spChg>
        <pc:spChg chg="del">
          <ac:chgData name="Jaswanth Jas" userId="a7ce5bfd29da2514" providerId="LiveId" clId="{EEE591EF-2805-4D1E-B203-5059B7B65A70}" dt="2024-02-10T13:58:20.671" v="551" actId="478"/>
          <ac:spMkLst>
            <pc:docMk/>
            <pc:sldMk cId="2565682874" sldId="381"/>
            <ac:spMk id="7" creationId="{38BDDF5F-7C49-4F50-8CAC-1CE14D2BE3AC}"/>
          </ac:spMkLst>
        </pc:spChg>
        <pc:picChg chg="add mod">
          <ac:chgData name="Jaswanth Jas" userId="a7ce5bfd29da2514" providerId="LiveId" clId="{EEE591EF-2805-4D1E-B203-5059B7B65A70}" dt="2024-02-10T13:58:25.358" v="552" actId="14100"/>
          <ac:picMkLst>
            <pc:docMk/>
            <pc:sldMk cId="2565682874" sldId="381"/>
            <ac:picMk id="8" creationId="{41216351-DBDA-42E4-A9C5-65ACDD8DA5D4}"/>
          </ac:picMkLst>
        </pc:picChg>
      </pc:sldChg>
      <pc:sldChg chg="delSp modSp new add">
        <pc:chgData name="Jaswanth Jas" userId="a7ce5bfd29da2514" providerId="LiveId" clId="{EEE591EF-2805-4D1E-B203-5059B7B65A70}" dt="2024-02-10T14:25:56.978" v="864" actId="478"/>
        <pc:sldMkLst>
          <pc:docMk/>
          <pc:sldMk cId="501017801" sldId="382"/>
        </pc:sldMkLst>
        <pc:spChg chg="mod">
          <ac:chgData name="Jaswanth Jas" userId="a7ce5bfd29da2514" providerId="LiveId" clId="{EEE591EF-2805-4D1E-B203-5059B7B65A70}" dt="2024-02-10T14:23:49.670" v="802" actId="20577"/>
          <ac:spMkLst>
            <pc:docMk/>
            <pc:sldMk cId="501017801" sldId="382"/>
            <ac:spMk id="2" creationId="{94C3ED6C-4D8F-4B6B-AFE4-73D26C9D84D3}"/>
          </ac:spMkLst>
        </pc:spChg>
        <pc:spChg chg="mod">
          <ac:chgData name="Jaswanth Jas" userId="a7ce5bfd29da2514" providerId="LiveId" clId="{EEE591EF-2805-4D1E-B203-5059B7B65A70}" dt="2024-02-10T14:25:52.737" v="862" actId="27636"/>
          <ac:spMkLst>
            <pc:docMk/>
            <pc:sldMk cId="501017801" sldId="382"/>
            <ac:spMk id="3" creationId="{6C409C52-C52E-4895-A7A2-CD36DCCDD007}"/>
          </ac:spMkLst>
        </pc:spChg>
        <pc:spChg chg="mod">
          <ac:chgData name="Jaswanth Jas" userId="a7ce5bfd29da2514" providerId="LiveId" clId="{EEE591EF-2805-4D1E-B203-5059B7B65A70}" dt="2024-02-10T14:25:52.743" v="863" actId="27636"/>
          <ac:spMkLst>
            <pc:docMk/>
            <pc:sldMk cId="501017801" sldId="382"/>
            <ac:spMk id="4" creationId="{3C2D1BC5-7006-44EE-B16B-D7564F632332}"/>
          </ac:spMkLst>
        </pc:spChg>
        <pc:spChg chg="del">
          <ac:chgData name="Jaswanth Jas" userId="a7ce5bfd29da2514" providerId="LiveId" clId="{EEE591EF-2805-4D1E-B203-5059B7B65A70}" dt="2024-02-10T14:25:56.978" v="864" actId="478"/>
          <ac:spMkLst>
            <pc:docMk/>
            <pc:sldMk cId="501017801" sldId="382"/>
            <ac:spMk id="5" creationId="{86DB9A42-E49D-4B62-96A6-8C7FC2CCF559}"/>
          </ac:spMkLst>
        </pc:spChg>
      </pc:sldChg>
    </pc:docChg>
  </pc:docChgLst>
</pc:chgInfo>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3.jpeg>
</file>

<file path=ppt/media/image4.jpe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F9DBC3-6A27-4604-BEEE-E257C33D3D9F}" type="datetimeFigureOut">
              <a:rPr lang="en-IN" smtClean="0"/>
              <a:pPr/>
              <a:t>10-02-2024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DA1605-E42E-4BEC-A25F-63B420B02C4D}" type="slidenum">
              <a:rPr lang="en-IN" smtClean="0"/>
              <a:pPr/>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DA1605-E42E-4BEC-A25F-63B420B02C4D}" type="slidenum">
              <a:rPr lang="en-IN" smtClean="0"/>
              <a:pPr/>
              <a:t>1</a:t>
            </a:fld>
            <a:endParaRPr lang="en-I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IN" sz="1800" dirty="0">
                <a:solidFill>
                  <a:srgbClr val="1D2228"/>
                </a:solidFill>
                <a:effectLst/>
                <a:latin typeface="Calibri" panose="020F0502020204030204" pitchFamily="34" charset="0"/>
                <a:ea typeface="Helvetica" panose="020B0604020202020204" pitchFamily="34" charset="0"/>
              </a:rPr>
              <a:t>Provide a high level Project plan for developing the prototype for your selected design.  Keep in mind the weekly schedule of LP201 and ensure that the completion dates are sufficiently before the LEAP deadlines!</a:t>
            </a:r>
            <a:endParaRPr lang="en-IN" sz="1800" dirty="0">
              <a:effectLst/>
              <a:latin typeface="Calibri" panose="020F0502020204030204" pitchFamily="34" charset="0"/>
              <a:ea typeface="Calibri" panose="020F0502020204030204" pitchFamily="34" charset="0"/>
            </a:endParaRPr>
          </a:p>
          <a:p>
            <a:endParaRPr lang="en-IN" dirty="0"/>
          </a:p>
        </p:txBody>
      </p:sp>
      <p:sp>
        <p:nvSpPr>
          <p:cNvPr id="4" name="Slide Number Placeholder 3"/>
          <p:cNvSpPr>
            <a:spLocks noGrp="1"/>
          </p:cNvSpPr>
          <p:nvPr>
            <p:ph type="sldNum" sz="quarter" idx="5"/>
          </p:nvPr>
        </p:nvSpPr>
        <p:spPr/>
        <p:txBody>
          <a:bodyPr/>
          <a:lstStyle/>
          <a:p>
            <a:fld id="{09DA1605-E42E-4BEC-A25F-63B420B02C4D}" type="slidenum">
              <a:rPr lang="en-IN" smtClean="0"/>
              <a:pPr/>
              <a:t>18</a:t>
            </a:fld>
            <a:endParaRPr lang="en-I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IN" sz="1800" dirty="0">
                <a:solidFill>
                  <a:srgbClr val="1D2228"/>
                </a:solidFill>
                <a:effectLst/>
                <a:latin typeface="Calibri" panose="020F0502020204030204" pitchFamily="34" charset="0"/>
                <a:ea typeface="Helvetica" panose="020B0604020202020204" pitchFamily="34" charset="0"/>
              </a:rPr>
              <a:t>Provide a high level Project plan for developing the prototype for your selected design.  Keep in mind the weekly schedule of LP201 and ensure that the completion dates are sufficiently before the LEAP deadlines!</a:t>
            </a:r>
            <a:endParaRPr lang="en-IN" sz="1800" dirty="0">
              <a:effectLst/>
              <a:latin typeface="Calibri" panose="020F0502020204030204" pitchFamily="34" charset="0"/>
              <a:ea typeface="Calibri" panose="020F0502020204030204" pitchFamily="34" charset="0"/>
            </a:endParaRPr>
          </a:p>
          <a:p>
            <a:endParaRPr lang="en-IN" dirty="0"/>
          </a:p>
        </p:txBody>
      </p:sp>
      <p:sp>
        <p:nvSpPr>
          <p:cNvPr id="4" name="Slide Number Placeholder 3"/>
          <p:cNvSpPr>
            <a:spLocks noGrp="1"/>
          </p:cNvSpPr>
          <p:nvPr>
            <p:ph type="sldNum" sz="quarter" idx="5"/>
          </p:nvPr>
        </p:nvSpPr>
        <p:spPr/>
        <p:txBody>
          <a:bodyPr/>
          <a:lstStyle/>
          <a:p>
            <a:fld id="{09DA1605-E42E-4BEC-A25F-63B420B02C4D}" type="slidenum">
              <a:rPr lang="en-IN" smtClean="0"/>
              <a:pPr/>
              <a:t>19</a:t>
            </a:fld>
            <a:endParaRPr lang="en-I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IN" sz="1800" dirty="0">
                <a:effectLst/>
                <a:latin typeface="Calibri" panose="020F0502020204030204" pitchFamily="34" charset="0"/>
                <a:ea typeface="Calibri" panose="020F0502020204030204" pitchFamily="34" charset="0"/>
              </a:rPr>
              <a:t>Highlight open issues, if any, for which you do not have answers/solutions at present.</a:t>
            </a:r>
          </a:p>
          <a:p>
            <a:pPr>
              <a:lnSpc>
                <a:spcPct val="107000"/>
              </a:lnSpc>
              <a:spcAft>
                <a:spcPts val="800"/>
              </a:spcAft>
            </a:pPr>
            <a:r>
              <a:rPr lang="en-IN" sz="1800" dirty="0">
                <a:effectLst/>
                <a:latin typeface="Calibri" panose="020F0502020204030204" pitchFamily="34" charset="0"/>
                <a:ea typeface="Calibri" panose="020F0502020204030204" pitchFamily="34" charset="0"/>
              </a:rPr>
              <a:t>Also, suggest by when these open issues are to be resolved if they are critical for project execution.</a:t>
            </a:r>
          </a:p>
          <a:p>
            <a:endParaRPr lang="en-IN" dirty="0"/>
          </a:p>
        </p:txBody>
      </p:sp>
      <p:sp>
        <p:nvSpPr>
          <p:cNvPr id="4" name="Slide Number Placeholder 3"/>
          <p:cNvSpPr>
            <a:spLocks noGrp="1"/>
          </p:cNvSpPr>
          <p:nvPr>
            <p:ph type="sldNum" sz="quarter" idx="5"/>
          </p:nvPr>
        </p:nvSpPr>
        <p:spPr/>
        <p:txBody>
          <a:bodyPr/>
          <a:lstStyle/>
          <a:p>
            <a:fld id="{09DA1605-E42E-4BEC-A25F-63B420B02C4D}" type="slidenum">
              <a:rPr lang="en-IN" smtClean="0"/>
              <a:pPr/>
              <a:t>20</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DA1605-E42E-4BEC-A25F-63B420B02C4D}" type="slidenum">
              <a:rPr lang="en-IN" smtClean="0"/>
              <a:pPr/>
              <a:t>2</a:t>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Few guidelines:</a:t>
            </a:r>
          </a:p>
          <a:p>
            <a:pPr marL="228600" indent="-228600">
              <a:buFont typeface="+mj-lt"/>
              <a:buAutoNum type="arabicPeriod"/>
            </a:pPr>
            <a:r>
              <a:rPr lang="en-US" b="0" i="0" dirty="0">
                <a:solidFill>
                  <a:srgbClr val="000000"/>
                </a:solidFill>
                <a:effectLst/>
                <a:latin typeface="Calibri" panose="020F0502020204030204" pitchFamily="34" charset="0"/>
              </a:rPr>
              <a:t>Preferably, pics/diagrams, tables etc. to be freshly prepared instead of taking from net. Few pics/diagrams in sample docs/slides to be hand-drawn and few could be drawn with machine/computer tools</a:t>
            </a:r>
          </a:p>
          <a:p>
            <a:pPr marL="228600" indent="-228600">
              <a:buFont typeface="+mj-lt"/>
              <a:buAutoNum type="arabicPeriod"/>
            </a:pPr>
            <a:r>
              <a:rPr lang="en-US" b="0" i="0" dirty="0">
                <a:solidFill>
                  <a:srgbClr val="000000"/>
                </a:solidFill>
                <a:effectLst/>
                <a:latin typeface="Calibri" panose="020F0502020204030204" pitchFamily="34" charset="0"/>
              </a:rPr>
              <a:t>Avoid copying text from net.</a:t>
            </a:r>
          </a:p>
          <a:p>
            <a:pPr marL="228600" indent="-228600">
              <a:buFont typeface="+mj-lt"/>
              <a:buAutoNum type="arabicPeriod"/>
            </a:pPr>
            <a:r>
              <a:rPr lang="en-US" b="0" i="0" dirty="0">
                <a:solidFill>
                  <a:srgbClr val="000000"/>
                </a:solidFill>
                <a:effectLst/>
                <a:latin typeface="Calibri" panose="020F0502020204030204" pitchFamily="34" charset="0"/>
              </a:rPr>
              <a:t>Components details/datasheet not required. Instead a reference link can be added, if required</a:t>
            </a:r>
          </a:p>
          <a:p>
            <a:pPr marL="228600" indent="-228600">
              <a:buFont typeface="+mj-lt"/>
              <a:buAutoNum type="arabicPeriod"/>
            </a:pPr>
            <a:endParaRPr lang="en-IN" dirty="0"/>
          </a:p>
        </p:txBody>
      </p:sp>
      <p:sp>
        <p:nvSpPr>
          <p:cNvPr id="4" name="Slide Number Placeholder 3"/>
          <p:cNvSpPr>
            <a:spLocks noGrp="1"/>
          </p:cNvSpPr>
          <p:nvPr>
            <p:ph type="sldNum" sz="quarter" idx="5"/>
          </p:nvPr>
        </p:nvSpPr>
        <p:spPr/>
        <p:txBody>
          <a:bodyPr/>
          <a:lstStyle/>
          <a:p>
            <a:fld id="{09DA1605-E42E-4BEC-A25F-63B420B02C4D}" type="slidenum">
              <a:rPr lang="en-IN" smtClean="0"/>
              <a:pPr/>
              <a:t>3</a:t>
            </a:fld>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i="0" dirty="0">
                <a:effectLst/>
                <a:latin typeface="Calibri" panose="020F0502020204030204" pitchFamily="34" charset="0"/>
                <a:ea typeface="Calibri" panose="020F0502020204030204" pitchFamily="34" charset="0"/>
              </a:rPr>
              <a:t>Provide brief about problem/project being worked upon</a:t>
            </a:r>
            <a:endParaRPr lang="en-IN" sz="1200" i="0" dirty="0"/>
          </a:p>
          <a:p>
            <a:endParaRPr lang="en-IN" dirty="0"/>
          </a:p>
        </p:txBody>
      </p:sp>
      <p:sp>
        <p:nvSpPr>
          <p:cNvPr id="4" name="Slide Number Placeholder 3"/>
          <p:cNvSpPr>
            <a:spLocks noGrp="1"/>
          </p:cNvSpPr>
          <p:nvPr>
            <p:ph type="sldNum" sz="quarter" idx="5"/>
          </p:nvPr>
        </p:nvSpPr>
        <p:spPr/>
        <p:txBody>
          <a:bodyPr/>
          <a:lstStyle/>
          <a:p>
            <a:fld id="{09DA1605-E42E-4BEC-A25F-63B420B02C4D}" type="slidenum">
              <a:rPr lang="en-IN" smtClean="0"/>
              <a:pPr/>
              <a:t>4</a:t>
            </a:fld>
            <a:endParaRPr lang="en-I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i="0" dirty="0">
                <a:effectLst/>
                <a:latin typeface="Calibri" panose="020F0502020204030204" pitchFamily="34" charset="0"/>
                <a:ea typeface="Calibri" panose="020F0502020204030204" pitchFamily="34" charset="0"/>
              </a:rPr>
              <a:t>Provide brief about selected concept in terms of visual diagram and textual points</a:t>
            </a:r>
          </a:p>
          <a:p>
            <a:r>
              <a:rPr lang="en-IN" sz="1200" i="0" dirty="0">
                <a:effectLst/>
                <a:latin typeface="Calibri" panose="020F0502020204030204" pitchFamily="34" charset="0"/>
                <a:ea typeface="Calibri" panose="020F0502020204030204" pitchFamily="34" charset="0"/>
              </a:rPr>
              <a:t>Avoid copying pictures/text from net as it is. Visual diagram can be hand-drawn.</a:t>
            </a:r>
            <a:endParaRPr lang="en-IN" i="0" dirty="0"/>
          </a:p>
        </p:txBody>
      </p:sp>
      <p:sp>
        <p:nvSpPr>
          <p:cNvPr id="4" name="Slide Number Placeholder 3"/>
          <p:cNvSpPr>
            <a:spLocks noGrp="1"/>
          </p:cNvSpPr>
          <p:nvPr>
            <p:ph type="sldNum" sz="quarter" idx="5"/>
          </p:nvPr>
        </p:nvSpPr>
        <p:spPr/>
        <p:txBody>
          <a:bodyPr/>
          <a:lstStyle/>
          <a:p>
            <a:fld id="{09DA1605-E42E-4BEC-A25F-63B420B02C4D}" type="slidenum">
              <a:rPr lang="en-IN" smtClean="0"/>
              <a:pPr/>
              <a:t>5</a:t>
            </a:fld>
            <a:endParaRPr lang="en-I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i="0" dirty="0">
                <a:effectLst/>
                <a:latin typeface="Calibri" panose="020F0502020204030204" pitchFamily="34" charset="0"/>
                <a:ea typeface="Calibri" panose="020F0502020204030204" pitchFamily="34" charset="0"/>
              </a:rPr>
              <a:t>Provide key aspects of the design being considered </a:t>
            </a:r>
            <a:r>
              <a:rPr lang="en-IN" sz="1200" i="0" dirty="0" err="1">
                <a:effectLst/>
                <a:latin typeface="Calibri" panose="020F0502020204030204" pitchFamily="34" charset="0"/>
                <a:ea typeface="Calibri" panose="020F0502020204030204" pitchFamily="34" charset="0"/>
              </a:rPr>
              <a:t>wrt</a:t>
            </a:r>
            <a:r>
              <a:rPr lang="en-IN" sz="1200" i="0" dirty="0">
                <a:effectLst/>
                <a:latin typeface="Calibri" panose="020F0502020204030204" pitchFamily="34" charset="0"/>
                <a:ea typeface="Calibri" panose="020F0502020204030204" pitchFamily="34" charset="0"/>
              </a:rPr>
              <a:t> selected concept design</a:t>
            </a:r>
            <a:endParaRPr lang="en-IN" i="0" dirty="0"/>
          </a:p>
          <a:p>
            <a:endParaRPr lang="en-IN" dirty="0"/>
          </a:p>
        </p:txBody>
      </p:sp>
      <p:sp>
        <p:nvSpPr>
          <p:cNvPr id="4" name="Slide Number Placeholder 3"/>
          <p:cNvSpPr>
            <a:spLocks noGrp="1"/>
          </p:cNvSpPr>
          <p:nvPr>
            <p:ph type="sldNum" sz="quarter" idx="5"/>
          </p:nvPr>
        </p:nvSpPr>
        <p:spPr/>
        <p:txBody>
          <a:bodyPr/>
          <a:lstStyle/>
          <a:p>
            <a:fld id="{09DA1605-E42E-4BEC-A25F-63B420B02C4D}" type="slidenum">
              <a:rPr lang="en-IN" smtClean="0"/>
              <a:pPr/>
              <a:t>6</a:t>
            </a:fld>
            <a:endParaRPr lang="en-I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effectLst/>
                <a:latin typeface="Calibri" panose="020F0502020204030204" pitchFamily="34" charset="0"/>
                <a:ea typeface="Calibri" panose="020F0502020204030204" pitchFamily="34" charset="0"/>
              </a:rPr>
              <a:t>Provide block diagram covering functional blocks for selected concept design</a:t>
            </a:r>
          </a:p>
          <a:p>
            <a:endParaRPr lang="en-IN" dirty="0"/>
          </a:p>
        </p:txBody>
      </p:sp>
      <p:sp>
        <p:nvSpPr>
          <p:cNvPr id="4" name="Slide Number Placeholder 3"/>
          <p:cNvSpPr>
            <a:spLocks noGrp="1"/>
          </p:cNvSpPr>
          <p:nvPr>
            <p:ph type="sldNum" sz="quarter" idx="5"/>
          </p:nvPr>
        </p:nvSpPr>
        <p:spPr/>
        <p:txBody>
          <a:bodyPr/>
          <a:lstStyle/>
          <a:p>
            <a:fld id="{09DA1605-E42E-4BEC-A25F-63B420B02C4D}" type="slidenum">
              <a:rPr lang="en-IN" smtClean="0"/>
              <a:pPr/>
              <a:t>7</a:t>
            </a:fld>
            <a:endParaRPr lang="en-I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solidFill>
                  <a:srgbClr val="C9211E"/>
                </a:solidFill>
                <a:effectLst/>
                <a:latin typeface="Calibri" panose="020F0502020204030204" pitchFamily="34" charset="0"/>
                <a:ea typeface="Helvetica" panose="020B0604020202020204" pitchFamily="34" charset="0"/>
              </a:rPr>
              <a:t>For software, insert flowcharts, pseudo-code, data structures as appropriate</a:t>
            </a:r>
            <a:endParaRPr lang="en-IN" dirty="0"/>
          </a:p>
          <a:p>
            <a:r>
              <a:rPr lang="en-IN" dirty="0"/>
              <a:t>Add more slides as needed</a:t>
            </a:r>
          </a:p>
        </p:txBody>
      </p:sp>
      <p:sp>
        <p:nvSpPr>
          <p:cNvPr id="4" name="Slide Number Placeholder 3"/>
          <p:cNvSpPr>
            <a:spLocks noGrp="1"/>
          </p:cNvSpPr>
          <p:nvPr>
            <p:ph type="sldNum" sz="quarter" idx="5"/>
          </p:nvPr>
        </p:nvSpPr>
        <p:spPr/>
        <p:txBody>
          <a:bodyPr/>
          <a:lstStyle/>
          <a:p>
            <a:fld id="{09DA1605-E42E-4BEC-A25F-63B420B02C4D}" type="slidenum">
              <a:rPr lang="en-IN" smtClean="0"/>
              <a:pPr/>
              <a:t>8</a:t>
            </a:fld>
            <a:endParaRPr lang="en-I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800" dirty="0">
                <a:solidFill>
                  <a:srgbClr val="1D2228"/>
                </a:solidFill>
                <a:effectLst/>
                <a:latin typeface="Calibri" panose="020F0502020204030204" pitchFamily="34" charset="0"/>
                <a:ea typeface="Calibri" panose="020F0502020204030204" pitchFamily="34" charset="0"/>
              </a:rPr>
              <a:t>Provide bill of material including cost estimate, based on parts required to build the project as per selected design</a:t>
            </a:r>
          </a:p>
          <a:p>
            <a:pPr marL="0" marR="0" lvl="0" indent="0" algn="l" defTabSz="914400" rtl="0" eaLnBrk="1" fontAlgn="auto" latinLnBrk="0" hangingPunct="1">
              <a:lnSpc>
                <a:spcPct val="100000"/>
              </a:lnSpc>
              <a:spcBef>
                <a:spcPts val="0"/>
              </a:spcBef>
              <a:spcAft>
                <a:spcPts val="0"/>
              </a:spcAft>
              <a:buClrTx/>
              <a:buSzTx/>
              <a:buFontTx/>
              <a:buNone/>
              <a:defRPr/>
            </a:pPr>
            <a:r>
              <a:rPr lang="en-IN" sz="1800" dirty="0">
                <a:solidFill>
                  <a:srgbClr val="1D2228"/>
                </a:solidFill>
                <a:effectLst/>
                <a:latin typeface="Calibri" panose="020F0502020204030204" pitchFamily="34" charset="0"/>
                <a:ea typeface="Calibri" panose="020F0502020204030204" pitchFamily="34" charset="0"/>
              </a:rPr>
              <a:t>We can also add reference links for purchasing material</a:t>
            </a:r>
            <a:endParaRPr lang="en-IN"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9DA1605-E42E-4BEC-A25F-63B420B02C4D}" type="slidenum">
              <a:rPr lang="en-IN" smtClean="0"/>
              <a:pPr/>
              <a:t>17</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 y="758952"/>
            <a:ext cx="11775600" cy="3566160"/>
          </a:xfrm>
        </p:spPr>
        <p:txBody>
          <a:bodyPr anchor="b">
            <a:normAutofit/>
          </a:bodyPr>
          <a:lstStyle>
            <a:lvl1pPr algn="l">
              <a:lnSpc>
                <a:spcPct val="85000"/>
              </a:lnSpc>
              <a:defRPr sz="8000" spc="-50" baseline="0">
                <a:solidFill>
                  <a:schemeClr val="accent2">
                    <a:lumMod val="75000"/>
                  </a:schemeClr>
                </a:solidFill>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241300" y="4455621"/>
            <a:ext cx="11775600" cy="1143000"/>
          </a:xfrm>
        </p:spPr>
        <p:txBody>
          <a:bodyPr lIns="91440" rIns="91440">
            <a:normAutofit/>
          </a:bodyPr>
          <a:lstStyle>
            <a:lvl1pPr marL="0" indent="0" algn="l">
              <a:buNone/>
              <a:defRPr sz="2400" b="0" cap="none" spc="200" baseline="0">
                <a:solidFill>
                  <a:schemeClr val="accent2">
                    <a:lumMod val="75000"/>
                  </a:schemeClr>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cxnSp>
        <p:nvCxnSpPr>
          <p:cNvPr id="10" name="Straight Connector 9"/>
          <p:cNvCxnSpPr/>
          <p:nvPr userDrawn="1"/>
        </p:nvCxnSpPr>
        <p:spPr>
          <a:xfrm>
            <a:off x="241300" y="4354730"/>
            <a:ext cx="11777032" cy="0"/>
          </a:xfrm>
          <a:prstGeom prst="line">
            <a:avLst/>
          </a:prstGeom>
          <a:ln>
            <a:solidFill>
              <a:schemeClr val="accent2">
                <a:lumMod val="75000"/>
              </a:schemeClr>
            </a:solidFill>
          </a:ln>
        </p:spPr>
        <p:style>
          <a:lnRef idx="1">
            <a:schemeClr val="accent2"/>
          </a:lnRef>
          <a:fillRef idx="0">
            <a:schemeClr val="accent2"/>
          </a:fillRef>
          <a:effectRef idx="0">
            <a:schemeClr val="accent2"/>
          </a:effectRef>
          <a:fontRef idx="minor">
            <a:schemeClr val="tx1"/>
          </a:fontRef>
        </p:style>
      </p:cxnSp>
      <p:pic>
        <p:nvPicPr>
          <p:cNvPr id="22" name="Picture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36871" y="256508"/>
            <a:ext cx="767329" cy="371288"/>
          </a:xfrm>
          <a:prstGeom prst="rect">
            <a:avLst/>
          </a:prstGeom>
        </p:spPr>
      </p:pic>
      <p:pic>
        <p:nvPicPr>
          <p:cNvPr id="23" name="Picture 2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724802" y="172152"/>
            <a:ext cx="540000" cy="540000"/>
          </a:xfrm>
          <a:prstGeom prst="rect">
            <a:avLst/>
          </a:prstGeom>
        </p:spPr>
      </p:pic>
      <p:sp>
        <p:nvSpPr>
          <p:cNvPr id="19" name="Date Placeholder 3"/>
          <p:cNvSpPr>
            <a:spLocks noGrp="1"/>
          </p:cNvSpPr>
          <p:nvPr>
            <p:ph type="dt" sz="half" idx="2"/>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20"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21"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1_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974507" y="594905"/>
            <a:ext cx="4022690" cy="5167878"/>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9" name="Title 1"/>
          <p:cNvSpPr>
            <a:spLocks noGrp="1"/>
          </p:cNvSpPr>
          <p:nvPr>
            <p:ph type="title"/>
          </p:nvPr>
        </p:nvSpPr>
        <p:spPr>
          <a:xfrm>
            <a:off x="5868296" y="594905"/>
            <a:ext cx="5001658" cy="2910546"/>
          </a:xfrm>
        </p:spPr>
        <p:txBody>
          <a:bodyPr tIns="0" bIns="0" anchor="b">
            <a:noAutofit/>
          </a:bodyPr>
          <a:lstStyle>
            <a:lvl1pPr>
              <a:defRPr sz="4000" b="1">
                <a:solidFill>
                  <a:schemeClr val="accent2">
                    <a:lumMod val="75000"/>
                  </a:schemeClr>
                </a:solidFill>
              </a:defRPr>
            </a:lvl1pPr>
          </a:lstStyle>
          <a:p>
            <a:r>
              <a:rPr lang="en-US"/>
              <a:t>Click to edit Master title style</a:t>
            </a:r>
            <a:endParaRPr lang="en-US" dirty="0"/>
          </a:p>
        </p:txBody>
      </p:sp>
      <p:sp>
        <p:nvSpPr>
          <p:cNvPr id="20" name="Text Placeholder 3"/>
          <p:cNvSpPr>
            <a:spLocks noGrp="1"/>
          </p:cNvSpPr>
          <p:nvPr>
            <p:ph type="body" sz="half" idx="2"/>
          </p:nvPr>
        </p:nvSpPr>
        <p:spPr>
          <a:xfrm>
            <a:off x="5868295" y="3802797"/>
            <a:ext cx="5001658" cy="594360"/>
          </a:xfrm>
        </p:spPr>
        <p:txBody>
          <a:bodyPr lIns="91440" tIns="0" rIns="91440" bIns="0" anchor="ctr">
            <a:normAutofit/>
          </a:bodyPr>
          <a:lstStyle>
            <a:lvl1pPr marL="0" indent="0">
              <a:spcBef>
                <a:spcPts val="0"/>
              </a:spcBef>
              <a:spcAft>
                <a:spcPts val="600"/>
              </a:spcAft>
              <a:buNone/>
              <a:defRPr sz="2000">
                <a:solidFill>
                  <a:schemeClr val="accent2">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userDrawn="1"/>
        </p:nvCxnSpPr>
        <p:spPr>
          <a:xfrm>
            <a:off x="5876594" y="3538502"/>
            <a:ext cx="5001128" cy="0"/>
          </a:xfrm>
          <a:prstGeom prst="line">
            <a:avLst/>
          </a:prstGeom>
          <a:ln>
            <a:solidFill>
              <a:schemeClr val="accent2">
                <a:lumMod val="75000"/>
              </a:schemeClr>
            </a:solidFill>
          </a:ln>
        </p:spPr>
        <p:style>
          <a:lnRef idx="1">
            <a:schemeClr val="accent2"/>
          </a:lnRef>
          <a:fillRef idx="0">
            <a:schemeClr val="accent2"/>
          </a:fillRef>
          <a:effectRef idx="0">
            <a:schemeClr val="accent2"/>
          </a:effectRef>
          <a:fontRef idx="minor">
            <a:schemeClr val="tx1"/>
          </a:fontRef>
        </p:style>
      </p:cxn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37954" y="144967"/>
            <a:ext cx="767329" cy="371288"/>
          </a:xfrm>
          <a:prstGeom prst="rect">
            <a:avLst/>
          </a:prstGeom>
        </p:spPr>
      </p:pic>
      <p:pic>
        <p:nvPicPr>
          <p:cNvPr id="15" name="Picture 1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5885" y="60611"/>
            <a:ext cx="540000" cy="540000"/>
          </a:xfrm>
          <a:prstGeom prst="rect">
            <a:avLst/>
          </a:prstGeom>
        </p:spPr>
      </p:pic>
      <p:sp>
        <p:nvSpPr>
          <p:cNvPr id="24" name="Date Placeholder 3"/>
          <p:cNvSpPr>
            <a:spLocks noGrp="1"/>
          </p:cNvSpPr>
          <p:nvPr>
            <p:ph type="dt" sz="half" idx="10"/>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25"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lumMod val="75000"/>
                  </a:schemeClr>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Date Placeholder 3"/>
          <p:cNvSpPr>
            <a:spLocks noGrp="1"/>
          </p:cNvSpPr>
          <p:nvPr>
            <p:ph type="dt" sz="half" idx="2"/>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14"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15"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37955" y="186466"/>
            <a:ext cx="767329" cy="371288"/>
          </a:xfrm>
          <a:prstGeom prst="rect">
            <a:avLst/>
          </a:prstGeom>
        </p:spPr>
      </p:pic>
      <p:pic>
        <p:nvPicPr>
          <p:cNvPr id="17" name="Picture 1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5886" y="102110"/>
            <a:ext cx="540000" cy="540000"/>
          </a:xfrm>
          <a:prstGeom prst="rect">
            <a:avLst/>
          </a:prstGeom>
        </p:spPr>
      </p:pic>
      <p:sp>
        <p:nvSpPr>
          <p:cNvPr id="20" name="Date Placeholder 3"/>
          <p:cNvSpPr>
            <a:spLocks noGrp="1"/>
          </p:cNvSpPr>
          <p:nvPr>
            <p:ph type="dt" sz="half" idx="2"/>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21"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22"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0337" y="352705"/>
            <a:ext cx="11777032" cy="826101"/>
          </a:xfrm>
        </p:spPr>
        <p:txBody>
          <a:bodyPr/>
          <a:lstStyle>
            <a:lvl1pPr>
              <a:defRPr sz="3200">
                <a:solidFill>
                  <a:schemeClr val="accent2">
                    <a:lumMod val="75000"/>
                  </a:schemeClr>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2pPr marL="539750" indent="-339725">
              <a:buFont typeface="Arial" panose="020B0604020202020204" pitchFamily="34" charset="0"/>
              <a:buChar char="•"/>
              <a:defRPr lang="en-US" sz="2400" kern="1200" dirty="0">
                <a:solidFill>
                  <a:schemeClr val="tx1">
                    <a:lumMod val="75000"/>
                    <a:lumOff val="25000"/>
                  </a:schemeClr>
                </a:solidFill>
                <a:latin typeface="+mn-lt"/>
                <a:ea typeface="+mn-ea"/>
                <a:cs typeface="+mn-cs"/>
              </a:defRPr>
            </a:lvl2pPr>
            <a:lvl3pPr marL="825500" indent="-285750">
              <a:buFont typeface="Arial" panose="020B0604020202020204" pitchFamily="34" charset="0"/>
              <a:buChar char="•"/>
              <a:defRPr lang="en-US" sz="2000" kern="1200" dirty="0">
                <a:solidFill>
                  <a:schemeClr val="tx1">
                    <a:lumMod val="75000"/>
                    <a:lumOff val="25000"/>
                  </a:schemeClr>
                </a:solidFill>
                <a:latin typeface="+mn-lt"/>
                <a:ea typeface="+mn-ea"/>
                <a:cs typeface="+mn-cs"/>
              </a:defRPr>
            </a:lvl3pPr>
            <a:lvl4pPr marL="1090295" indent="-285750">
              <a:buFont typeface="Arial" panose="020B0604020202020204" pitchFamily="34" charset="0"/>
              <a:buChar char="•"/>
              <a:defRPr lang="en-US" sz="1800" kern="1200" dirty="0">
                <a:solidFill>
                  <a:schemeClr val="tx1">
                    <a:lumMod val="75000"/>
                    <a:lumOff val="25000"/>
                  </a:schemeClr>
                </a:solidFill>
                <a:latin typeface="+mn-lt"/>
                <a:ea typeface="+mn-ea"/>
                <a:cs typeface="+mn-cs"/>
              </a:defRPr>
            </a:lvl4pPr>
            <a:lvl5pPr marL="1365250" indent="-285750">
              <a:buFont typeface="Arial" panose="020B0604020202020204" pitchFamily="34" charset="0"/>
              <a:buChar char="•"/>
              <a:defRPr lang="en-US" sz="1600" kern="1200" dirty="0">
                <a:solidFill>
                  <a:schemeClr val="tx1">
                    <a:lumMod val="75000"/>
                    <a:lumOff val="25000"/>
                  </a:schemeClr>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Date Placeholder 3"/>
          <p:cNvSpPr>
            <a:spLocks noGrp="1"/>
          </p:cNvSpPr>
          <p:nvPr>
            <p:ph type="dt" sz="half" idx="2"/>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14"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15"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8600" y="758952"/>
            <a:ext cx="11775600" cy="3566160"/>
          </a:xfrm>
        </p:spPr>
        <p:txBody>
          <a:bodyPr anchor="b" anchorCtr="0">
            <a:normAutofit/>
          </a:bodyPr>
          <a:lstStyle>
            <a:lvl1pPr algn="l" defTabSz="914400" rtl="0" eaLnBrk="1" latinLnBrk="0" hangingPunct="1">
              <a:lnSpc>
                <a:spcPct val="85000"/>
              </a:lnSpc>
              <a:spcBef>
                <a:spcPct val="0"/>
              </a:spcBef>
              <a:buNone/>
              <a:defRPr lang="en-US" sz="8000" b="1" kern="1200" spc="-50" baseline="0" dirty="0">
                <a:solidFill>
                  <a:schemeClr val="accent2">
                    <a:lumMod val="75000"/>
                  </a:schemeClr>
                </a:solidFill>
                <a:latin typeface="+mj-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233680" y="4453127"/>
            <a:ext cx="11775600" cy="1462925"/>
          </a:xfrm>
        </p:spPr>
        <p:txBody>
          <a:bodyPr lIns="91440" rIns="91440" anchor="t" anchorCtr="0">
            <a:normAutofit/>
          </a:bodyPr>
          <a:lstStyle>
            <a:lvl1pPr marL="542925" indent="-342900">
              <a:buNone/>
              <a:defRPr lang="en-US" sz="2000" kern="1200" dirty="0">
                <a:solidFill>
                  <a:schemeClr val="accent2">
                    <a:lumMod val="75000"/>
                  </a:schemeClr>
                </a:solidFill>
                <a:latin typeface="+mn-lt"/>
                <a:ea typeface="+mn-ea"/>
                <a:cs typeface="+mn-cs"/>
              </a:defRPr>
            </a:lvl1pPr>
            <a:lvl2pPr marL="200025" indent="0">
              <a:buFont typeface="Arial" panose="020B0604020202020204" pitchFamily="34" charset="0"/>
              <a:buNone/>
              <a:defRPr lang="en-US" sz="2000" kern="1200" dirty="0">
                <a:solidFill>
                  <a:schemeClr val="accent2">
                    <a:lumMod val="75000"/>
                  </a:schemeClr>
                </a:solidFill>
                <a:latin typeface="+mn-lt"/>
                <a:ea typeface="+mn-ea"/>
                <a:cs typeface="+mn-cs"/>
              </a:defRPr>
            </a:lvl2pPr>
            <a:lvl3pPr marL="914400" indent="0">
              <a:buNone/>
              <a:defRPr sz="14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542925" lvl="0" indent="-457200" algn="l" defTabSz="914400" rtl="0" eaLnBrk="1" latinLnBrk="0" hangingPunct="1">
              <a:lnSpc>
                <a:spcPct val="90000"/>
              </a:lnSpc>
              <a:spcBef>
                <a:spcPts val="200"/>
              </a:spcBef>
              <a:spcAft>
                <a:spcPts val="400"/>
              </a:spcAft>
              <a:buClr>
                <a:schemeClr val="tx1">
                  <a:lumMod val="75000"/>
                  <a:lumOff val="25000"/>
                </a:schemeClr>
              </a:buClr>
              <a:buSzPct val="100000"/>
            </a:pPr>
            <a:r>
              <a:rPr lang="en-US"/>
              <a:t>Click to edit Master text styles</a:t>
            </a:r>
          </a:p>
          <a:p>
            <a:pPr marL="542925" lvl="1" indent="-457200" algn="l" defTabSz="914400" rtl="0" eaLnBrk="1" latinLnBrk="0" hangingPunct="1">
              <a:lnSpc>
                <a:spcPct val="90000"/>
              </a:lnSpc>
              <a:spcBef>
                <a:spcPts val="200"/>
              </a:spcBef>
              <a:spcAft>
                <a:spcPts val="400"/>
              </a:spcAft>
              <a:buClr>
                <a:schemeClr val="tx1">
                  <a:lumMod val="75000"/>
                  <a:lumOff val="25000"/>
                </a:schemeClr>
              </a:buClr>
              <a:buSzPct val="100000"/>
            </a:pPr>
            <a:r>
              <a:rPr lang="en-US"/>
              <a:t>Second level</a:t>
            </a:r>
          </a:p>
        </p:txBody>
      </p:sp>
      <p:cxnSp>
        <p:nvCxnSpPr>
          <p:cNvPr id="10" name="Straight Connector 9"/>
          <p:cNvCxnSpPr/>
          <p:nvPr userDrawn="1"/>
        </p:nvCxnSpPr>
        <p:spPr>
          <a:xfrm>
            <a:off x="241300" y="4354730"/>
            <a:ext cx="11777032" cy="0"/>
          </a:xfrm>
          <a:prstGeom prst="line">
            <a:avLst/>
          </a:prstGeom>
          <a:ln>
            <a:solidFill>
              <a:schemeClr val="accent2">
                <a:lumMod val="75000"/>
              </a:schemeClr>
            </a:solidFill>
          </a:ln>
        </p:spPr>
        <p:style>
          <a:lnRef idx="1">
            <a:schemeClr val="accent2"/>
          </a:lnRef>
          <a:fillRef idx="0">
            <a:schemeClr val="accent2"/>
          </a:fillRef>
          <a:effectRef idx="0">
            <a:schemeClr val="accent2"/>
          </a:effectRef>
          <a:fontRef idx="minor">
            <a:schemeClr val="tx1"/>
          </a:fontRef>
        </p:style>
      </p:cxnSp>
      <p:pic>
        <p:nvPicPr>
          <p:cNvPr id="18"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51003" y="279204"/>
            <a:ext cx="767329" cy="371288"/>
          </a:xfrm>
          <a:prstGeom prst="rect">
            <a:avLst/>
          </a:prstGeom>
        </p:spPr>
      </p:pic>
      <p:pic>
        <p:nvPicPr>
          <p:cNvPr id="19" name="Picture 1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738934" y="194848"/>
            <a:ext cx="540000" cy="540000"/>
          </a:xfrm>
          <a:prstGeom prst="rect">
            <a:avLst/>
          </a:prstGeom>
        </p:spPr>
      </p:pic>
      <p:sp>
        <p:nvSpPr>
          <p:cNvPr id="21" name="Date Placeholder 3"/>
          <p:cNvSpPr>
            <a:spLocks noGrp="1"/>
          </p:cNvSpPr>
          <p:nvPr>
            <p:ph type="dt" sz="half" idx="2"/>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22"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23"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208200" y="262542"/>
            <a:ext cx="11775600" cy="903600"/>
          </a:xfrm>
        </p:spPr>
        <p:txBody>
          <a:bodyPr vert="horz" lIns="91440" tIns="45720" rIns="91440" bIns="45720" rtlCol="0" anchor="b">
            <a:normAutofit/>
          </a:bodyPr>
          <a:lstStyle>
            <a:lvl1pPr>
              <a:defRPr lang="en-US" dirty="0">
                <a:solidFill>
                  <a:schemeClr val="accent2">
                    <a:lumMod val="75000"/>
                  </a:schemeClr>
                </a:solidFill>
              </a:defRPr>
            </a:lvl1pPr>
          </a:lstStyle>
          <a:p>
            <a:pPr lvl="0"/>
            <a:r>
              <a:rPr lang="en-US"/>
              <a:t>Click to edit Master title style</a:t>
            </a:r>
            <a:endParaRPr lang="en-US" dirty="0"/>
          </a:p>
        </p:txBody>
      </p:sp>
      <p:sp>
        <p:nvSpPr>
          <p:cNvPr id="3" name="Content Placeholder 2"/>
          <p:cNvSpPr>
            <a:spLocks noGrp="1"/>
          </p:cNvSpPr>
          <p:nvPr>
            <p:ph sz="half" idx="1"/>
          </p:nvPr>
        </p:nvSpPr>
        <p:spPr>
          <a:xfrm>
            <a:off x="208200" y="1591736"/>
            <a:ext cx="5760000" cy="43010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23802" y="1591735"/>
            <a:ext cx="5760000" cy="4301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Date Placeholder 3"/>
          <p:cNvSpPr>
            <a:spLocks noGrp="1"/>
          </p:cNvSpPr>
          <p:nvPr>
            <p:ph type="dt" sz="half" idx="10"/>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16"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17"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208200" y="272426"/>
            <a:ext cx="11775600" cy="9036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214081" y="1550717"/>
            <a:ext cx="5760000" cy="432000"/>
          </a:xfrm>
        </p:spPr>
        <p:txBody>
          <a:bodyPr lIns="91440" rIns="91440" anchor="ctr">
            <a:normAutofit/>
          </a:bodyPr>
          <a:lstStyle>
            <a:lvl1pPr marL="0" indent="0">
              <a:buNone/>
              <a:defRPr lang="en-US" sz="2000" b="1" kern="1200" dirty="0">
                <a:solidFill>
                  <a:schemeClr val="tx1">
                    <a:lumMod val="75000"/>
                    <a:lumOff val="25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4081" y="2088693"/>
            <a:ext cx="5760000" cy="37171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6217919" y="1550717"/>
            <a:ext cx="5760000" cy="432000"/>
          </a:xfrm>
        </p:spPr>
        <p:txBody>
          <a:bodyPr lIns="91440" rIns="91440" anchor="ctr">
            <a:normAutofit/>
          </a:bodyPr>
          <a:lstStyle>
            <a:lvl1pPr marL="0" indent="0">
              <a:buNone/>
              <a:defRPr lang="en-US" sz="2000" b="1" kern="1200" dirty="0">
                <a:solidFill>
                  <a:schemeClr val="tx1">
                    <a:lumMod val="75000"/>
                    <a:lumOff val="25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pPr>
            <a:r>
              <a:rPr lang="en-US" dirty="0"/>
              <a:t>Click to edit master text styles</a:t>
            </a:r>
          </a:p>
        </p:txBody>
      </p:sp>
      <p:sp>
        <p:nvSpPr>
          <p:cNvPr id="6" name="Content Placeholder 5"/>
          <p:cNvSpPr>
            <a:spLocks noGrp="1"/>
          </p:cNvSpPr>
          <p:nvPr>
            <p:ph sz="quarter" idx="4"/>
          </p:nvPr>
        </p:nvSpPr>
        <p:spPr>
          <a:xfrm>
            <a:off x="6217919" y="2088692"/>
            <a:ext cx="5760000" cy="37171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p:cNvCxnSpPr/>
          <p:nvPr userDrawn="1"/>
        </p:nvCxnSpPr>
        <p:spPr>
          <a:xfrm>
            <a:off x="220337" y="1198018"/>
            <a:ext cx="11777032" cy="0"/>
          </a:xfrm>
          <a:prstGeom prst="line">
            <a:avLst/>
          </a:prstGeom>
          <a:ln>
            <a:solidFill>
              <a:schemeClr val="accent2">
                <a:lumMod val="75000"/>
              </a:schemeClr>
            </a:solidFill>
          </a:ln>
        </p:spPr>
        <p:style>
          <a:lnRef idx="1">
            <a:schemeClr val="accent2"/>
          </a:lnRef>
          <a:fillRef idx="0">
            <a:schemeClr val="accent2"/>
          </a:fillRef>
          <a:effectRef idx="0">
            <a:schemeClr val="accent2"/>
          </a:effectRef>
          <a:fontRef idx="minor">
            <a:schemeClr val="tx1"/>
          </a:fontRef>
        </p:style>
      </p:cxnSp>
      <p:sp>
        <p:nvSpPr>
          <p:cNvPr id="18" name="Date Placeholder 3"/>
          <p:cNvSpPr>
            <a:spLocks noGrp="1"/>
          </p:cNvSpPr>
          <p:nvPr>
            <p:ph type="dt" sz="half" idx="10"/>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19" name="Footer Placeholder 4"/>
          <p:cNvSpPr>
            <a:spLocks noGrp="1"/>
          </p:cNvSpPr>
          <p:nvPr>
            <p:ph type="ftr" sz="quarter" idx="11"/>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20" name="Slide Number Placeholder 5"/>
          <p:cNvSpPr>
            <a:spLocks noGrp="1"/>
          </p:cNvSpPr>
          <p:nvPr>
            <p:ph type="sldNum" sz="quarter" idx="12"/>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lumMod val="75000"/>
                  </a:schemeClr>
                </a:solidFill>
              </a:defRPr>
            </a:lvl1pPr>
          </a:lstStyle>
          <a:p>
            <a:r>
              <a:rPr lang="en-US"/>
              <a:t>Click to edit Master title style</a:t>
            </a:r>
            <a:endParaRPr lang="en-US" dirty="0"/>
          </a:p>
        </p:txBody>
      </p:sp>
      <p:sp>
        <p:nvSpPr>
          <p:cNvPr id="12" name="Date Placeholder 3"/>
          <p:cNvSpPr>
            <a:spLocks noGrp="1"/>
          </p:cNvSpPr>
          <p:nvPr>
            <p:ph type="dt" sz="half" idx="2"/>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13"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14"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37955" y="274032"/>
            <a:ext cx="767329" cy="371288"/>
          </a:xfrm>
          <a:prstGeom prst="rect">
            <a:avLst/>
          </a:prstGeom>
        </p:spPr>
      </p:pic>
      <p:pic>
        <p:nvPicPr>
          <p:cNvPr id="16" name="Picture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5886" y="189676"/>
            <a:ext cx="540000" cy="540000"/>
          </a:xfrm>
          <a:prstGeom prst="rect">
            <a:avLst/>
          </a:prstGeom>
        </p:spPr>
      </p:pic>
      <p:sp>
        <p:nvSpPr>
          <p:cNvPr id="17" name="Date Placeholder 3"/>
          <p:cNvSpPr>
            <a:spLocks noGrp="1"/>
          </p:cNvSpPr>
          <p:nvPr>
            <p:ph type="dt" sz="half" idx="2"/>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18"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19"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37955" y="223071"/>
            <a:ext cx="767329" cy="371288"/>
          </a:xfrm>
          <a:prstGeom prst="rect">
            <a:avLst/>
          </a:prstGeom>
        </p:spPr>
      </p:pic>
      <p:pic>
        <p:nvPicPr>
          <p:cNvPr id="17" name="Picture 1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5886" y="138715"/>
            <a:ext cx="540000" cy="540000"/>
          </a:xfrm>
          <a:prstGeom prst="rect">
            <a:avLst/>
          </a:prstGeom>
        </p:spPr>
      </p:pic>
      <p:sp>
        <p:nvSpPr>
          <p:cNvPr id="20" name="Date Placeholder 3"/>
          <p:cNvSpPr>
            <a:spLocks noGrp="1"/>
          </p:cNvSpPr>
          <p:nvPr>
            <p:ph type="dt" sz="half" idx="10"/>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21"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22"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chemeClr val="tx1">
                    <a:lumMod val="75000"/>
                    <a:lumOff val="2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38545" y="170972"/>
            <a:ext cx="767329" cy="371288"/>
          </a:xfrm>
          <a:prstGeom prst="rect">
            <a:avLst/>
          </a:prstGeom>
        </p:spPr>
      </p:pic>
      <p:pic>
        <p:nvPicPr>
          <p:cNvPr id="18" name="Picture 1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94272" y="86616"/>
            <a:ext cx="540000" cy="540000"/>
          </a:xfrm>
          <a:prstGeom prst="rect">
            <a:avLst/>
          </a:prstGeom>
        </p:spPr>
      </p:pic>
      <p:sp>
        <p:nvSpPr>
          <p:cNvPr id="21" name="Date Placeholder 3"/>
          <p:cNvSpPr>
            <a:spLocks noGrp="1"/>
          </p:cNvSpPr>
          <p:nvPr>
            <p:ph type="dt" sz="half" idx="10"/>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22"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23"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0337" y="286604"/>
            <a:ext cx="11777032" cy="90321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21792" y="1584338"/>
            <a:ext cx="11375576" cy="4284755"/>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1616" y="6491668"/>
            <a:ext cx="2472271" cy="365125"/>
          </a:xfrm>
          <a:prstGeom prst="rect">
            <a:avLst/>
          </a:prstGeom>
        </p:spPr>
        <p:txBody>
          <a:bodyPr vert="horz" lIns="91440" tIns="45720" rIns="91440" bIns="45720" rtlCol="0" anchor="b"/>
          <a:lstStyle>
            <a:lvl1pPr algn="l">
              <a:defRPr sz="950">
                <a:solidFill>
                  <a:schemeClr val="tx1">
                    <a:lumMod val="75000"/>
                    <a:lumOff val="25000"/>
                  </a:schemeClr>
                </a:solidFill>
              </a:defRPr>
            </a:lvl1pPr>
          </a:lstStyle>
          <a:p>
            <a:r>
              <a:rPr lang="en-US"/>
              <a:t>2/22/2023</a:t>
            </a:r>
            <a:endParaRPr lang="en-US" dirty="0"/>
          </a:p>
        </p:txBody>
      </p:sp>
      <p:sp>
        <p:nvSpPr>
          <p:cNvPr id="5" name="Footer Placeholder 4"/>
          <p:cNvSpPr>
            <a:spLocks noGrp="1"/>
          </p:cNvSpPr>
          <p:nvPr>
            <p:ph type="ftr" sz="quarter" idx="3"/>
          </p:nvPr>
        </p:nvSpPr>
        <p:spPr>
          <a:xfrm>
            <a:off x="3697451" y="6483384"/>
            <a:ext cx="4822804" cy="365125"/>
          </a:xfrm>
          <a:prstGeom prst="rect">
            <a:avLst/>
          </a:prstGeom>
        </p:spPr>
        <p:txBody>
          <a:bodyPr vert="horz" lIns="91440" tIns="45720" rIns="91440" bIns="45720" rtlCol="0" anchor="b"/>
          <a:lstStyle>
            <a:lvl1pPr algn="ctr">
              <a:defRPr sz="950" cap="none" baseline="0">
                <a:solidFill>
                  <a:schemeClr val="tx1">
                    <a:lumMod val="75000"/>
                    <a:lumOff val="25000"/>
                  </a:schemeClr>
                </a:solidFill>
              </a:defRPr>
            </a:lvl1pPr>
          </a:lstStyle>
          <a:p>
            <a:r>
              <a:rPr lang="en-US"/>
              <a:t>Copyright © 2021-2023 LEAP. All rights reserved</a:t>
            </a:r>
            <a:endParaRPr lang="en-IN" dirty="0"/>
          </a:p>
        </p:txBody>
      </p:sp>
      <p:sp>
        <p:nvSpPr>
          <p:cNvPr id="6" name="Slide Number Placeholder 5"/>
          <p:cNvSpPr>
            <a:spLocks noGrp="1"/>
          </p:cNvSpPr>
          <p:nvPr>
            <p:ph type="sldNum" sz="quarter" idx="4"/>
          </p:nvPr>
        </p:nvSpPr>
        <p:spPr>
          <a:xfrm>
            <a:off x="10792715" y="6497133"/>
            <a:ext cx="1312025" cy="365125"/>
          </a:xfrm>
          <a:prstGeom prst="rect">
            <a:avLst/>
          </a:prstGeom>
        </p:spPr>
        <p:txBody>
          <a:bodyPr vert="horz" lIns="91440" tIns="45720" rIns="91440" bIns="45720" rtlCol="0" anchor="b"/>
          <a:lstStyle>
            <a:lvl1pPr algn="r">
              <a:defRPr sz="950">
                <a:solidFill>
                  <a:schemeClr val="tx1">
                    <a:lumMod val="75000"/>
                    <a:lumOff val="25000"/>
                  </a:schemeClr>
                </a:solidFill>
              </a:defRPr>
            </a:lvl1pPr>
          </a:lstStyle>
          <a:p>
            <a:fld id="{3A98EE3D-8CD1-4C3F-BD1C-C98C9596463C}" type="slidenum">
              <a:rPr lang="en-US" smtClean="0"/>
              <a:pPr/>
              <a:t>‹#›</a:t>
            </a:fld>
            <a:endParaRPr lang="en-US" dirty="0"/>
          </a:p>
        </p:txBody>
      </p:sp>
      <p:cxnSp>
        <p:nvCxnSpPr>
          <p:cNvPr id="10" name="Straight Connector 9"/>
          <p:cNvCxnSpPr/>
          <p:nvPr userDrawn="1"/>
        </p:nvCxnSpPr>
        <p:spPr>
          <a:xfrm>
            <a:off x="220337" y="1198018"/>
            <a:ext cx="11777032" cy="0"/>
          </a:xfrm>
          <a:prstGeom prst="line">
            <a:avLst/>
          </a:prstGeom>
          <a:ln>
            <a:solidFill>
              <a:schemeClr val="accent2">
                <a:lumMod val="75000"/>
              </a:schemeClr>
            </a:solidFill>
          </a:ln>
        </p:spPr>
        <p:style>
          <a:lnRef idx="1">
            <a:schemeClr val="accent2"/>
          </a:lnRef>
          <a:fillRef idx="0">
            <a:schemeClr val="accent2"/>
          </a:fillRef>
          <a:effectRef idx="0">
            <a:schemeClr val="accent2"/>
          </a:effectRef>
          <a:fontRef idx="minor">
            <a:schemeClr val="tx1"/>
          </a:fontRef>
        </p:style>
      </p:cxnSp>
      <p:pic>
        <p:nvPicPr>
          <p:cNvPr id="15" name="Picture 14"/>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1337955" y="138037"/>
            <a:ext cx="767329" cy="371288"/>
          </a:xfrm>
          <a:prstGeom prst="rect">
            <a:avLst/>
          </a:prstGeom>
        </p:spPr>
      </p:pic>
      <p:pic>
        <p:nvPicPr>
          <p:cNvPr id="16" name="Picture 15"/>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0825886" y="53681"/>
            <a:ext cx="540000" cy="540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l" defTabSz="914400" rtl="0" eaLnBrk="1" latinLnBrk="0" hangingPunct="1">
        <a:lnSpc>
          <a:spcPct val="85000"/>
        </a:lnSpc>
        <a:spcBef>
          <a:spcPct val="0"/>
        </a:spcBef>
        <a:buNone/>
        <a:defRPr sz="3200" b="1" kern="1200" spc="-50" baseline="0">
          <a:solidFill>
            <a:schemeClr val="accent2">
              <a:lumMod val="7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539750" indent="-339725" algn="l" defTabSz="914400" rtl="0" eaLnBrk="1" latinLnBrk="0" hangingPunct="1">
        <a:lnSpc>
          <a:spcPct val="90000"/>
        </a:lnSpc>
        <a:spcBef>
          <a:spcPts val="200"/>
        </a:spcBef>
        <a:spcAft>
          <a:spcPts val="400"/>
        </a:spcAft>
        <a:buClr>
          <a:schemeClr val="tx1">
            <a:lumMod val="75000"/>
            <a:lumOff val="25000"/>
          </a:schemeClr>
        </a:buClr>
        <a:buSzPct val="100000"/>
        <a:buFont typeface="Arial" panose="020B0604020202020204" pitchFamily="34" charset="0"/>
        <a:buChar char="•"/>
        <a:defRPr sz="2400" kern="1200">
          <a:solidFill>
            <a:schemeClr val="tx1">
              <a:lumMod val="75000"/>
              <a:lumOff val="25000"/>
            </a:schemeClr>
          </a:solidFill>
          <a:latin typeface="+mn-lt"/>
          <a:ea typeface="+mn-ea"/>
          <a:cs typeface="+mn-cs"/>
        </a:defRPr>
      </a:lvl2pPr>
      <a:lvl3pPr marL="805180" indent="-265430" algn="l" defTabSz="914400" rtl="0" eaLnBrk="1" latinLnBrk="0" hangingPunct="1">
        <a:lnSpc>
          <a:spcPct val="90000"/>
        </a:lnSpc>
        <a:spcBef>
          <a:spcPts val="200"/>
        </a:spcBef>
        <a:spcAft>
          <a:spcPts val="400"/>
        </a:spcAft>
        <a:buClr>
          <a:schemeClr val="tx1">
            <a:lumMod val="75000"/>
            <a:lumOff val="25000"/>
          </a:schemeClr>
        </a:buClr>
        <a:buSzPct val="100000"/>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079500" indent="-274955" algn="l" defTabSz="914400" rtl="0" eaLnBrk="1" latinLnBrk="0" hangingPunct="1">
        <a:lnSpc>
          <a:spcPct val="90000"/>
        </a:lnSpc>
        <a:spcBef>
          <a:spcPts val="200"/>
        </a:spcBef>
        <a:spcAft>
          <a:spcPts val="400"/>
        </a:spcAft>
        <a:buClr>
          <a:schemeClr val="tx1">
            <a:lumMod val="75000"/>
            <a:lumOff val="25000"/>
          </a:schemeClr>
        </a:buClr>
        <a:buSzPct val="100000"/>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344930" indent="-265430" algn="l" defTabSz="914400" rtl="0" eaLnBrk="1" latinLnBrk="0" hangingPunct="1">
        <a:lnSpc>
          <a:spcPct val="90000"/>
        </a:lnSpc>
        <a:spcBef>
          <a:spcPts val="200"/>
        </a:spcBef>
        <a:spcAft>
          <a:spcPts val="400"/>
        </a:spcAft>
        <a:buClr>
          <a:schemeClr val="tx1">
            <a:lumMod val="75000"/>
            <a:lumOff val="25000"/>
          </a:schemeClr>
        </a:buClr>
        <a:buSzPct val="100000"/>
        <a:buFont typeface="Arial" panose="020B0604020202020204" pitchFamily="34" charset="0"/>
        <a:buChar char="•"/>
        <a:defRPr sz="16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3.jpe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4.xml"/><Relationship Id="rId5" Type="http://schemas.openxmlformats.org/officeDocument/2006/relationships/image" Target="../media/image17.jpeg"/><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68296" y="594905"/>
            <a:ext cx="5001658" cy="2910546"/>
          </a:xfrm>
        </p:spPr>
        <p:txBody>
          <a:bodyPr/>
          <a:lstStyle/>
          <a:p>
            <a:r>
              <a:rPr lang="en-US"/>
              <a:t>Design Presentation</a:t>
            </a:r>
            <a:br>
              <a:rPr lang="en-US"/>
            </a:br>
            <a:r>
              <a:rPr lang="en-US"/>
              <a:t>SCOUT ROVER</a:t>
            </a:r>
            <a:endParaRPr lang="en-IN" altLang="en-US" sz="2000" dirty="0"/>
          </a:p>
        </p:txBody>
      </p:sp>
      <p:sp>
        <p:nvSpPr>
          <p:cNvPr id="3" name="Subtitle 2"/>
          <p:cNvSpPr>
            <a:spLocks noGrp="1"/>
          </p:cNvSpPr>
          <p:nvPr>
            <p:ph type="body" sz="half" idx="2"/>
          </p:nvPr>
        </p:nvSpPr>
        <p:spPr>
          <a:xfrm>
            <a:off x="5868294" y="3802796"/>
            <a:ext cx="6105169" cy="1407559"/>
          </a:xfrm>
        </p:spPr>
        <p:txBody>
          <a:bodyPr>
            <a:normAutofit/>
          </a:bodyPr>
          <a:lstStyle/>
          <a:p>
            <a:r>
              <a:rPr lang="en-US"/>
              <a:t>Team# 1</a:t>
            </a:r>
          </a:p>
          <a:p>
            <a:r>
              <a:rPr lang="en-US"/>
              <a:t>Prince </a:t>
            </a:r>
            <a:r>
              <a:rPr lang="en-IN" altLang="en-US"/>
              <a:t>Dr k Vasudevan </a:t>
            </a:r>
            <a:r>
              <a:rPr lang="en-US"/>
              <a:t>College </a:t>
            </a:r>
            <a:r>
              <a:rPr lang="en-IN" altLang="en-US"/>
              <a:t>of Engineering and Technology</a:t>
            </a:r>
            <a:r>
              <a:rPr lang="en-US"/>
              <a:t>, Chennai</a:t>
            </a:r>
          </a:p>
          <a:p>
            <a:r>
              <a:rPr lang="en-IN"/>
              <a:t>8</a:t>
            </a:r>
            <a:r>
              <a:rPr lang="en-US"/>
              <a:t>-february-2024</a:t>
            </a:r>
            <a:endParaRPr lang="en-US" dirty="0"/>
          </a:p>
        </p:txBody>
      </p:sp>
      <p:sp>
        <p:nvSpPr>
          <p:cNvPr id="6" name="Footer Placeholder 3"/>
          <p:cNvSpPr>
            <a:spLocks noGrp="1"/>
          </p:cNvSpPr>
          <p:nvPr>
            <p:ph type="ftr" sz="quarter" idx="3"/>
          </p:nvPr>
        </p:nvSpPr>
        <p:spPr>
          <a:xfrm>
            <a:off x="3697451" y="6483384"/>
            <a:ext cx="4822804" cy="365125"/>
          </a:xfrm>
        </p:spPr>
        <p:txBody>
          <a:bodyPr/>
          <a:lstStyle/>
          <a:p>
            <a:r>
              <a:rPr lang="en-US"/>
              <a:t>Copyright © 2021-2023 LEAP. All rights reserved</a:t>
            </a:r>
            <a:endParaRPr lang="en-US" dirty="0"/>
          </a:p>
        </p:txBody>
      </p:sp>
      <p:pic>
        <p:nvPicPr>
          <p:cNvPr id="1026" name="Picture 2" descr="AI Generated Rover Mascot Has Room for Improvement – New Screwdriver">
            <a:extLst>
              <a:ext uri="{FF2B5EF4-FFF2-40B4-BE49-F238E27FC236}">
                <a16:creationId xmlns:a16="http://schemas.microsoft.com/office/drawing/2014/main" id="{F0400555-CEBE-4761-9ED8-ED0749C0F1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914" y="760776"/>
            <a:ext cx="4585162" cy="45851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B1DD5-6D7B-4B07-9CCC-8915AC020B06}"/>
              </a:ext>
            </a:extLst>
          </p:cNvPr>
          <p:cNvSpPr>
            <a:spLocks noGrp="1"/>
          </p:cNvSpPr>
          <p:nvPr>
            <p:ph type="title"/>
          </p:nvPr>
        </p:nvSpPr>
        <p:spPr>
          <a:xfrm>
            <a:off x="208200" y="262542"/>
            <a:ext cx="11775600" cy="903600"/>
          </a:xfrm>
        </p:spPr>
        <p:txBody>
          <a:bodyPr/>
          <a:lstStyle/>
          <a:p>
            <a:r>
              <a:rPr lang="en-US" dirty="0"/>
              <a:t>COMPONENTS DETAILS </a:t>
            </a:r>
          </a:p>
        </p:txBody>
      </p:sp>
      <p:pic>
        <p:nvPicPr>
          <p:cNvPr id="9" name="Content Placeholder 8">
            <a:extLst>
              <a:ext uri="{FF2B5EF4-FFF2-40B4-BE49-F238E27FC236}">
                <a16:creationId xmlns:a16="http://schemas.microsoft.com/office/drawing/2014/main" id="{88DA4A78-3266-409B-BF53-BCA22811448D}"/>
              </a:ext>
            </a:extLst>
          </p:cNvPr>
          <p:cNvPicPr>
            <a:picLocks noGrp="1" noChangeAspect="1"/>
          </p:cNvPicPr>
          <p:nvPr>
            <p:ph sz="half" idx="1"/>
          </p:nvPr>
        </p:nvPicPr>
        <p:blipFill>
          <a:blip r:embed="rId2"/>
          <a:stretch>
            <a:fillRect/>
          </a:stretch>
        </p:blipFill>
        <p:spPr>
          <a:xfrm>
            <a:off x="444842" y="1801884"/>
            <a:ext cx="2485797" cy="2099659"/>
          </a:xfrm>
          <a:prstGeom prst="rect">
            <a:avLst/>
          </a:prstGeom>
        </p:spPr>
      </p:pic>
      <p:sp>
        <p:nvSpPr>
          <p:cNvPr id="10" name="TextBox 9">
            <a:extLst>
              <a:ext uri="{FF2B5EF4-FFF2-40B4-BE49-F238E27FC236}">
                <a16:creationId xmlns:a16="http://schemas.microsoft.com/office/drawing/2014/main" id="{403985D9-93FB-40CF-A43A-9F957CA2C153}"/>
              </a:ext>
            </a:extLst>
          </p:cNvPr>
          <p:cNvSpPr txBox="1"/>
          <p:nvPr/>
        </p:nvSpPr>
        <p:spPr>
          <a:xfrm>
            <a:off x="201841" y="3759764"/>
            <a:ext cx="2971800" cy="2585323"/>
          </a:xfrm>
          <a:prstGeom prst="rect">
            <a:avLst/>
          </a:prstGeom>
          <a:noFill/>
        </p:spPr>
        <p:txBody>
          <a:bodyPr wrap="square" rtlCol="0">
            <a:spAutoFit/>
          </a:bodyPr>
          <a:lstStyle/>
          <a:p>
            <a:pPr algn="just"/>
            <a:r>
              <a:rPr lang="en-US" b="1" dirty="0"/>
              <a:t>Serves as the microcontroller for sensor data processing, managing data acquisition, analysis, and transmission, providing intelligence and control for the rover's operations in disaster response and environmental monitoring missions.</a:t>
            </a:r>
          </a:p>
        </p:txBody>
      </p:sp>
      <p:pic>
        <p:nvPicPr>
          <p:cNvPr id="11" name="Picture 10">
            <a:extLst>
              <a:ext uri="{FF2B5EF4-FFF2-40B4-BE49-F238E27FC236}">
                <a16:creationId xmlns:a16="http://schemas.microsoft.com/office/drawing/2014/main" id="{3ED60563-93CD-4449-8988-67A813317C09}"/>
              </a:ext>
            </a:extLst>
          </p:cNvPr>
          <p:cNvPicPr>
            <a:picLocks noChangeAspect="1"/>
          </p:cNvPicPr>
          <p:nvPr/>
        </p:nvPicPr>
        <p:blipFill>
          <a:blip r:embed="rId3"/>
          <a:stretch>
            <a:fillRect/>
          </a:stretch>
        </p:blipFill>
        <p:spPr>
          <a:xfrm>
            <a:off x="3435803" y="1943665"/>
            <a:ext cx="2097757" cy="1816099"/>
          </a:xfrm>
          <a:prstGeom prst="rect">
            <a:avLst/>
          </a:prstGeom>
        </p:spPr>
      </p:pic>
      <p:cxnSp>
        <p:nvCxnSpPr>
          <p:cNvPr id="13" name="Straight Connector 12">
            <a:extLst>
              <a:ext uri="{FF2B5EF4-FFF2-40B4-BE49-F238E27FC236}">
                <a16:creationId xmlns:a16="http://schemas.microsoft.com/office/drawing/2014/main" id="{CEB0FAB6-6FC5-476C-A1A1-A5DF5C575F93}"/>
              </a:ext>
            </a:extLst>
          </p:cNvPr>
          <p:cNvCxnSpPr/>
          <p:nvPr/>
        </p:nvCxnSpPr>
        <p:spPr>
          <a:xfrm>
            <a:off x="3180000" y="1231370"/>
            <a:ext cx="0" cy="5364088"/>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8B2E929-F877-49CB-83E2-DA93DD39A89D}"/>
              </a:ext>
            </a:extLst>
          </p:cNvPr>
          <p:cNvSpPr txBox="1"/>
          <p:nvPr/>
        </p:nvSpPr>
        <p:spPr>
          <a:xfrm>
            <a:off x="3279778" y="3759764"/>
            <a:ext cx="2522305" cy="2585323"/>
          </a:xfrm>
          <a:prstGeom prst="rect">
            <a:avLst/>
          </a:prstGeom>
          <a:noFill/>
        </p:spPr>
        <p:txBody>
          <a:bodyPr wrap="square" rtlCol="0">
            <a:spAutoFit/>
          </a:bodyPr>
          <a:lstStyle/>
          <a:p>
            <a:pPr algn="just"/>
            <a:r>
              <a:rPr lang="en-US" b="1" dirty="0"/>
              <a:t>Monitors air pollutants to ensure safety and assess environmental conditions, crucial for detecting harmful gases and ensuring breathable air quality in disaster scenarios and hazardous environments.</a:t>
            </a:r>
          </a:p>
        </p:txBody>
      </p:sp>
      <p:cxnSp>
        <p:nvCxnSpPr>
          <p:cNvPr id="16" name="Straight Connector 15">
            <a:extLst>
              <a:ext uri="{FF2B5EF4-FFF2-40B4-BE49-F238E27FC236}">
                <a16:creationId xmlns:a16="http://schemas.microsoft.com/office/drawing/2014/main" id="{AB607AB4-1A76-4571-A109-4FAAB80F95F8}"/>
              </a:ext>
            </a:extLst>
          </p:cNvPr>
          <p:cNvCxnSpPr/>
          <p:nvPr/>
        </p:nvCxnSpPr>
        <p:spPr>
          <a:xfrm>
            <a:off x="5802083" y="1231370"/>
            <a:ext cx="0" cy="5364088"/>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7913C49-D0F6-4B1B-BE36-19402D892363}"/>
              </a:ext>
            </a:extLst>
          </p:cNvPr>
          <p:cNvSpPr txBox="1"/>
          <p:nvPr/>
        </p:nvSpPr>
        <p:spPr>
          <a:xfrm>
            <a:off x="522514" y="1415143"/>
            <a:ext cx="2231570" cy="369332"/>
          </a:xfrm>
          <a:prstGeom prst="rect">
            <a:avLst/>
          </a:prstGeom>
          <a:noFill/>
        </p:spPr>
        <p:txBody>
          <a:bodyPr wrap="square" rtlCol="0">
            <a:spAutoFit/>
          </a:bodyPr>
          <a:lstStyle/>
          <a:p>
            <a:r>
              <a:rPr lang="en-US" b="1" dirty="0"/>
              <a:t>ADRUINO UNO</a:t>
            </a:r>
          </a:p>
        </p:txBody>
      </p:sp>
      <p:sp>
        <p:nvSpPr>
          <p:cNvPr id="20" name="TextBox 19">
            <a:extLst>
              <a:ext uri="{FF2B5EF4-FFF2-40B4-BE49-F238E27FC236}">
                <a16:creationId xmlns:a16="http://schemas.microsoft.com/office/drawing/2014/main" id="{98794CA7-51C9-46A2-A550-5F7C795A544C}"/>
              </a:ext>
            </a:extLst>
          </p:cNvPr>
          <p:cNvSpPr txBox="1"/>
          <p:nvPr/>
        </p:nvSpPr>
        <p:spPr>
          <a:xfrm>
            <a:off x="3279778" y="1432552"/>
            <a:ext cx="2231570" cy="369332"/>
          </a:xfrm>
          <a:prstGeom prst="rect">
            <a:avLst/>
          </a:prstGeom>
          <a:noFill/>
        </p:spPr>
        <p:txBody>
          <a:bodyPr wrap="square" rtlCol="0">
            <a:spAutoFit/>
          </a:bodyPr>
          <a:lstStyle/>
          <a:p>
            <a:r>
              <a:rPr lang="en-US" b="1" dirty="0"/>
              <a:t>AIR QUALITY SENSOR</a:t>
            </a:r>
          </a:p>
        </p:txBody>
      </p:sp>
      <p:sp>
        <p:nvSpPr>
          <p:cNvPr id="17" name="Rectangle 16">
            <a:extLst>
              <a:ext uri="{FF2B5EF4-FFF2-40B4-BE49-F238E27FC236}">
                <a16:creationId xmlns:a16="http://schemas.microsoft.com/office/drawing/2014/main" id="{58E3FDE4-05D0-4BE1-998E-30346793E280}"/>
              </a:ext>
            </a:extLst>
          </p:cNvPr>
          <p:cNvSpPr/>
          <p:nvPr/>
        </p:nvSpPr>
        <p:spPr>
          <a:xfrm>
            <a:off x="6092819" y="1415143"/>
            <a:ext cx="1424749" cy="369332"/>
          </a:xfrm>
          <a:prstGeom prst="rect">
            <a:avLst/>
          </a:prstGeom>
        </p:spPr>
        <p:txBody>
          <a:bodyPr wrap="none">
            <a:spAutoFit/>
          </a:bodyPr>
          <a:lstStyle/>
          <a:p>
            <a:r>
              <a:rPr lang="en-US" b="1" dirty="0"/>
              <a:t>ESP CAMERA</a:t>
            </a:r>
          </a:p>
        </p:txBody>
      </p:sp>
      <p:pic>
        <p:nvPicPr>
          <p:cNvPr id="21" name="Picture 20">
            <a:extLst>
              <a:ext uri="{FF2B5EF4-FFF2-40B4-BE49-F238E27FC236}">
                <a16:creationId xmlns:a16="http://schemas.microsoft.com/office/drawing/2014/main" id="{2F354236-0B4F-428C-8DE9-5D9BC2047FFF}"/>
              </a:ext>
            </a:extLst>
          </p:cNvPr>
          <p:cNvPicPr>
            <a:picLocks noChangeAspect="1"/>
          </p:cNvPicPr>
          <p:nvPr/>
        </p:nvPicPr>
        <p:blipFill>
          <a:blip r:embed="rId4"/>
          <a:stretch>
            <a:fillRect/>
          </a:stretch>
        </p:blipFill>
        <p:spPr>
          <a:xfrm>
            <a:off x="5956749" y="1801884"/>
            <a:ext cx="2400300" cy="2099659"/>
          </a:xfrm>
          <a:prstGeom prst="rect">
            <a:avLst/>
          </a:prstGeom>
        </p:spPr>
      </p:pic>
      <p:cxnSp>
        <p:nvCxnSpPr>
          <p:cNvPr id="22" name="Straight Connector 21">
            <a:extLst>
              <a:ext uri="{FF2B5EF4-FFF2-40B4-BE49-F238E27FC236}">
                <a16:creationId xmlns:a16="http://schemas.microsoft.com/office/drawing/2014/main" id="{DA622336-EDAC-4449-985A-C404C37DAD49}"/>
              </a:ext>
            </a:extLst>
          </p:cNvPr>
          <p:cNvCxnSpPr/>
          <p:nvPr/>
        </p:nvCxnSpPr>
        <p:spPr>
          <a:xfrm>
            <a:off x="8665026" y="1231370"/>
            <a:ext cx="0" cy="5364088"/>
          </a:xfrm>
          <a:prstGeom prst="line">
            <a:avLst/>
          </a:prstGeom>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532CA0C2-752C-4BB0-A2C5-5F69D59442FD}"/>
              </a:ext>
            </a:extLst>
          </p:cNvPr>
          <p:cNvSpPr/>
          <p:nvPr/>
        </p:nvSpPr>
        <p:spPr>
          <a:xfrm>
            <a:off x="5795724" y="3898263"/>
            <a:ext cx="2869302" cy="2585323"/>
          </a:xfrm>
          <a:prstGeom prst="rect">
            <a:avLst/>
          </a:prstGeom>
        </p:spPr>
        <p:txBody>
          <a:bodyPr wrap="square">
            <a:spAutoFit/>
          </a:bodyPr>
          <a:lstStyle/>
          <a:p>
            <a:pPr algn="just"/>
            <a:r>
              <a:rPr lang="en-US" b="1" dirty="0"/>
              <a:t>Delivers live video feed for visual assessment, enabling real-time monitoring and analysis of disaster areas and collapsed tunnels, enhancing situational awareness and aiding response teams in decision-making processes.</a:t>
            </a:r>
          </a:p>
        </p:txBody>
      </p:sp>
      <p:pic>
        <p:nvPicPr>
          <p:cNvPr id="1028" name="Picture 4" descr="Longer version of 4WD Wheel Double Layer Smart Car Robot Chassis Kit">
            <a:extLst>
              <a:ext uri="{FF2B5EF4-FFF2-40B4-BE49-F238E27FC236}">
                <a16:creationId xmlns:a16="http://schemas.microsoft.com/office/drawing/2014/main" id="{DC254282-E830-45A4-9417-2C04B08A6A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86411" y="1801884"/>
            <a:ext cx="2441557" cy="2096379"/>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75EF1C4B-1959-47CF-90CE-D540A6E3970E}"/>
              </a:ext>
            </a:extLst>
          </p:cNvPr>
          <p:cNvSpPr/>
          <p:nvPr/>
        </p:nvSpPr>
        <p:spPr>
          <a:xfrm>
            <a:off x="8973004" y="1432552"/>
            <a:ext cx="1816844" cy="369332"/>
          </a:xfrm>
          <a:prstGeom prst="rect">
            <a:avLst/>
          </a:prstGeom>
        </p:spPr>
        <p:txBody>
          <a:bodyPr wrap="none">
            <a:spAutoFit/>
          </a:bodyPr>
          <a:lstStyle/>
          <a:p>
            <a:r>
              <a:rPr lang="en-US" b="1" dirty="0"/>
              <a:t>ROBUST CHASSIS</a:t>
            </a:r>
          </a:p>
        </p:txBody>
      </p:sp>
      <p:sp>
        <p:nvSpPr>
          <p:cNvPr id="25" name="Rectangle 24">
            <a:extLst>
              <a:ext uri="{FF2B5EF4-FFF2-40B4-BE49-F238E27FC236}">
                <a16:creationId xmlns:a16="http://schemas.microsoft.com/office/drawing/2014/main" id="{A83E87FC-4260-4680-8091-7D2EAAF409F6}"/>
              </a:ext>
            </a:extLst>
          </p:cNvPr>
          <p:cNvSpPr/>
          <p:nvPr/>
        </p:nvSpPr>
        <p:spPr>
          <a:xfrm>
            <a:off x="8699157" y="3852096"/>
            <a:ext cx="3284639" cy="2031325"/>
          </a:xfrm>
          <a:prstGeom prst="rect">
            <a:avLst/>
          </a:prstGeom>
        </p:spPr>
        <p:txBody>
          <a:bodyPr wrap="square">
            <a:spAutoFit/>
          </a:bodyPr>
          <a:lstStyle/>
          <a:p>
            <a:pPr algn="just"/>
            <a:r>
              <a:rPr lang="en-US" b="1" dirty="0"/>
              <a:t>Provides a sturdy and durable framework, ensuring stability and resilience on rough terrain, enabling the rover to withstand harsh environmental conditions and traverse challenging landscapes with confidence.</a:t>
            </a:r>
          </a:p>
        </p:txBody>
      </p:sp>
    </p:spTree>
    <p:extLst>
      <p:ext uri="{BB962C8B-B14F-4D97-AF65-F5344CB8AC3E}">
        <p14:creationId xmlns:p14="http://schemas.microsoft.com/office/powerpoint/2010/main" val="25647288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226C0-2FFF-4CD2-9F3E-A0958F3622BA}"/>
              </a:ext>
            </a:extLst>
          </p:cNvPr>
          <p:cNvSpPr>
            <a:spLocks noGrp="1"/>
          </p:cNvSpPr>
          <p:nvPr>
            <p:ph type="title"/>
          </p:nvPr>
        </p:nvSpPr>
        <p:spPr/>
        <p:txBody>
          <a:bodyPr/>
          <a:lstStyle/>
          <a:p>
            <a:r>
              <a:rPr lang="en-US" dirty="0"/>
              <a:t>COMPONENTS DETAILS </a:t>
            </a:r>
          </a:p>
        </p:txBody>
      </p:sp>
      <p:sp>
        <p:nvSpPr>
          <p:cNvPr id="5" name="Date Placeholder 4">
            <a:extLst>
              <a:ext uri="{FF2B5EF4-FFF2-40B4-BE49-F238E27FC236}">
                <a16:creationId xmlns:a16="http://schemas.microsoft.com/office/drawing/2014/main" id="{1D524AC3-91F6-41B4-AD0D-BA2B0593BDD6}"/>
              </a:ext>
            </a:extLst>
          </p:cNvPr>
          <p:cNvSpPr>
            <a:spLocks noGrp="1"/>
          </p:cNvSpPr>
          <p:nvPr>
            <p:ph type="dt" sz="half" idx="10"/>
          </p:nvPr>
        </p:nvSpPr>
        <p:spPr/>
        <p:txBody>
          <a:bodyPr/>
          <a:lstStyle/>
          <a:p>
            <a:r>
              <a:rPr lang="en-US"/>
              <a:t>2/22/2023</a:t>
            </a:r>
            <a:endParaRPr lang="en-US" dirty="0"/>
          </a:p>
        </p:txBody>
      </p:sp>
      <p:sp>
        <p:nvSpPr>
          <p:cNvPr id="6" name="Footer Placeholder 5">
            <a:extLst>
              <a:ext uri="{FF2B5EF4-FFF2-40B4-BE49-F238E27FC236}">
                <a16:creationId xmlns:a16="http://schemas.microsoft.com/office/drawing/2014/main" id="{B5ABD287-39BD-40FD-97CB-6A02B15B34EE}"/>
              </a:ext>
            </a:extLst>
          </p:cNvPr>
          <p:cNvSpPr>
            <a:spLocks noGrp="1"/>
          </p:cNvSpPr>
          <p:nvPr>
            <p:ph type="ftr" sz="quarter" idx="3"/>
          </p:nvPr>
        </p:nvSpPr>
        <p:spPr/>
        <p:txBody>
          <a:bodyPr/>
          <a:lstStyle/>
          <a:p>
            <a:r>
              <a:rPr lang="en-US"/>
              <a:t>Copyright © 2021-2023 LEAP. All rights reserved</a:t>
            </a:r>
            <a:endParaRPr lang="en-IN" dirty="0"/>
          </a:p>
        </p:txBody>
      </p:sp>
      <p:sp>
        <p:nvSpPr>
          <p:cNvPr id="7" name="Slide Number Placeholder 6">
            <a:extLst>
              <a:ext uri="{FF2B5EF4-FFF2-40B4-BE49-F238E27FC236}">
                <a16:creationId xmlns:a16="http://schemas.microsoft.com/office/drawing/2014/main" id="{B3054A95-52A5-47ED-BCD0-EB68C685982F}"/>
              </a:ext>
            </a:extLst>
          </p:cNvPr>
          <p:cNvSpPr>
            <a:spLocks noGrp="1"/>
          </p:cNvSpPr>
          <p:nvPr>
            <p:ph type="sldNum" sz="quarter" idx="4"/>
          </p:nvPr>
        </p:nvSpPr>
        <p:spPr/>
        <p:txBody>
          <a:bodyPr/>
          <a:lstStyle/>
          <a:p>
            <a:fld id="{3A98EE3D-8CD1-4C3F-BD1C-C98C9596463C}" type="slidenum">
              <a:rPr lang="en-US" smtClean="0"/>
              <a:pPr/>
              <a:t>11</a:t>
            </a:fld>
            <a:endParaRPr lang="en-US" dirty="0"/>
          </a:p>
        </p:txBody>
      </p:sp>
      <p:pic>
        <p:nvPicPr>
          <p:cNvPr id="8" name="Picture 2" descr="Buy HC-05 Bluetooth Module Online in India – Robocraze">
            <a:extLst>
              <a:ext uri="{FF2B5EF4-FFF2-40B4-BE49-F238E27FC236}">
                <a16:creationId xmlns:a16="http://schemas.microsoft.com/office/drawing/2014/main" id="{CE428BA0-49DA-452D-831E-546E8F90EB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0081" y="1428312"/>
            <a:ext cx="1962136" cy="166821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1D898E20-7B44-4C2C-9D53-03AAD1C1C160}"/>
              </a:ext>
            </a:extLst>
          </p:cNvPr>
          <p:cNvSpPr/>
          <p:nvPr/>
        </p:nvSpPr>
        <p:spPr>
          <a:xfrm>
            <a:off x="1285382" y="3059243"/>
            <a:ext cx="2291534" cy="2800767"/>
          </a:xfrm>
          <a:prstGeom prst="rect">
            <a:avLst/>
          </a:prstGeom>
        </p:spPr>
        <p:txBody>
          <a:bodyPr wrap="square">
            <a:spAutoFit/>
          </a:bodyPr>
          <a:lstStyle/>
          <a:p>
            <a:pPr algn="just" defTabSz="352044">
              <a:spcAft>
                <a:spcPts val="600"/>
              </a:spcAft>
            </a:pPr>
            <a:r>
              <a:rPr lang="en-US" sz="1600" b="1" kern="1200" dirty="0">
                <a:solidFill>
                  <a:schemeClr val="tx1"/>
                </a:solidFill>
                <a:latin typeface="+mn-lt"/>
                <a:ea typeface="+mn-ea"/>
                <a:cs typeface="+mn-cs"/>
              </a:rPr>
              <a:t>HC-05 Bluetooth module enables wireless communication between devices, facilitating remote control and data transmission. Widely used for IoT applications, it offers reliable connectivity and seamless integration for various projects.</a:t>
            </a:r>
            <a:endParaRPr lang="en-US" sz="2400" b="1" dirty="0"/>
          </a:p>
        </p:txBody>
      </p:sp>
      <p:sp>
        <p:nvSpPr>
          <p:cNvPr id="10" name="TextBox 9">
            <a:extLst>
              <a:ext uri="{FF2B5EF4-FFF2-40B4-BE49-F238E27FC236}">
                <a16:creationId xmlns:a16="http://schemas.microsoft.com/office/drawing/2014/main" id="{B69DB37F-9A89-4AE6-B884-587E150260A2}"/>
              </a:ext>
            </a:extLst>
          </p:cNvPr>
          <p:cNvSpPr txBox="1"/>
          <p:nvPr/>
        </p:nvSpPr>
        <p:spPr>
          <a:xfrm>
            <a:off x="1450081" y="1368371"/>
            <a:ext cx="2126835" cy="338554"/>
          </a:xfrm>
          <a:prstGeom prst="rect">
            <a:avLst/>
          </a:prstGeom>
          <a:noFill/>
        </p:spPr>
        <p:txBody>
          <a:bodyPr wrap="square" rtlCol="0">
            <a:spAutoFit/>
          </a:bodyPr>
          <a:lstStyle/>
          <a:p>
            <a:pPr defTabSz="352044">
              <a:spcAft>
                <a:spcPts val="600"/>
              </a:spcAft>
            </a:pPr>
            <a:r>
              <a:rPr lang="en-US" sz="1600" b="1" kern="1200" dirty="0">
                <a:solidFill>
                  <a:schemeClr val="tx1"/>
                </a:solidFill>
                <a:latin typeface="+mn-lt"/>
                <a:ea typeface="+mn-ea"/>
                <a:cs typeface="+mn-cs"/>
              </a:rPr>
              <a:t>BLUETOOTH MODULE</a:t>
            </a:r>
            <a:endParaRPr lang="en-US" sz="1600" b="1" dirty="0"/>
          </a:p>
        </p:txBody>
      </p:sp>
      <p:cxnSp>
        <p:nvCxnSpPr>
          <p:cNvPr id="12" name="Straight Connector 11">
            <a:extLst>
              <a:ext uri="{FF2B5EF4-FFF2-40B4-BE49-F238E27FC236}">
                <a16:creationId xmlns:a16="http://schemas.microsoft.com/office/drawing/2014/main" id="{886CE73B-BA54-4900-8B58-729AC46E8E63}"/>
              </a:ext>
            </a:extLst>
          </p:cNvPr>
          <p:cNvCxnSpPr/>
          <p:nvPr/>
        </p:nvCxnSpPr>
        <p:spPr>
          <a:xfrm>
            <a:off x="3740100" y="1015511"/>
            <a:ext cx="0" cy="5364088"/>
          </a:xfrm>
          <a:prstGeom prst="line">
            <a:avLst/>
          </a:prstGeom>
        </p:spPr>
        <p:style>
          <a:lnRef idx="1">
            <a:schemeClr val="accent1"/>
          </a:lnRef>
          <a:fillRef idx="0">
            <a:schemeClr val="accent1"/>
          </a:fillRef>
          <a:effectRef idx="0">
            <a:schemeClr val="accent1"/>
          </a:effectRef>
          <a:fontRef idx="minor">
            <a:schemeClr val="tx1"/>
          </a:fontRef>
        </p:style>
      </p:cxnSp>
      <p:pic>
        <p:nvPicPr>
          <p:cNvPr id="1026" name="Picture 2" descr="Earth Angels SCHRO70080 18650 Rechargeable 2pcs VIPOW 3000mah 3.7V (Pack of  2) Battery - Earth Angels : Flipkart.com">
            <a:extLst>
              <a:ext uri="{FF2B5EF4-FFF2-40B4-BE49-F238E27FC236}">
                <a16:creationId xmlns:a16="http://schemas.microsoft.com/office/drawing/2014/main" id="{FA3DED5A-53CE-44FF-9B99-03316785A4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55523" y="1748016"/>
            <a:ext cx="1410766" cy="1530353"/>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8727D080-99FD-44B1-9E23-49F36CFD8A88}"/>
              </a:ext>
            </a:extLst>
          </p:cNvPr>
          <p:cNvSpPr/>
          <p:nvPr/>
        </p:nvSpPr>
        <p:spPr>
          <a:xfrm>
            <a:off x="3752458" y="1349567"/>
            <a:ext cx="2112181" cy="338554"/>
          </a:xfrm>
          <a:prstGeom prst="rect">
            <a:avLst/>
          </a:prstGeom>
        </p:spPr>
        <p:txBody>
          <a:bodyPr wrap="none">
            <a:spAutoFit/>
          </a:bodyPr>
          <a:lstStyle/>
          <a:p>
            <a:pPr defTabSz="352044">
              <a:spcAft>
                <a:spcPts val="600"/>
              </a:spcAft>
            </a:pPr>
            <a:r>
              <a:rPr lang="en-US" sz="1600" b="1" dirty="0"/>
              <a:t> VIPOW 3000mah 3.7V</a:t>
            </a:r>
          </a:p>
        </p:txBody>
      </p:sp>
      <p:sp>
        <p:nvSpPr>
          <p:cNvPr id="14" name="Rectangle 13">
            <a:extLst>
              <a:ext uri="{FF2B5EF4-FFF2-40B4-BE49-F238E27FC236}">
                <a16:creationId xmlns:a16="http://schemas.microsoft.com/office/drawing/2014/main" id="{48406DC5-0FF7-462C-9F62-B5B8A38DF441}"/>
              </a:ext>
            </a:extLst>
          </p:cNvPr>
          <p:cNvSpPr/>
          <p:nvPr/>
        </p:nvSpPr>
        <p:spPr>
          <a:xfrm>
            <a:off x="3920899" y="3400420"/>
            <a:ext cx="2013826" cy="2554545"/>
          </a:xfrm>
          <a:prstGeom prst="rect">
            <a:avLst/>
          </a:prstGeom>
        </p:spPr>
        <p:txBody>
          <a:bodyPr wrap="square">
            <a:spAutoFit/>
          </a:bodyPr>
          <a:lstStyle/>
          <a:p>
            <a:pPr algn="just"/>
            <a:r>
              <a:rPr lang="en-US" sz="1600" b="1" dirty="0"/>
              <a:t>"VIPOW 3000mAh 3.7V: lithium-ion battery commonly used in electronics. Capacity: 3000mAh, voltage: 3.7V. Ideal for smartphones, tablets, and portable chargers, providing rechargeable power."</a:t>
            </a:r>
          </a:p>
        </p:txBody>
      </p:sp>
      <p:cxnSp>
        <p:nvCxnSpPr>
          <p:cNvPr id="16" name="Straight Connector 15">
            <a:extLst>
              <a:ext uri="{FF2B5EF4-FFF2-40B4-BE49-F238E27FC236}">
                <a16:creationId xmlns:a16="http://schemas.microsoft.com/office/drawing/2014/main" id="{74F7ACDF-4F8B-4ACC-AAC2-3A75E5C785EB}"/>
              </a:ext>
            </a:extLst>
          </p:cNvPr>
          <p:cNvCxnSpPr/>
          <p:nvPr/>
        </p:nvCxnSpPr>
        <p:spPr>
          <a:xfrm>
            <a:off x="6115423" y="1259931"/>
            <a:ext cx="0" cy="5364088"/>
          </a:xfrm>
          <a:prstGeom prst="line">
            <a:avLst/>
          </a:prstGeom>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077676E-47B8-4E12-9451-EE37F136E842}"/>
              </a:ext>
            </a:extLst>
          </p:cNvPr>
          <p:cNvSpPr/>
          <p:nvPr/>
        </p:nvSpPr>
        <p:spPr>
          <a:xfrm>
            <a:off x="6317846" y="1358300"/>
            <a:ext cx="2117503" cy="338554"/>
          </a:xfrm>
          <a:prstGeom prst="rect">
            <a:avLst/>
          </a:prstGeom>
        </p:spPr>
        <p:txBody>
          <a:bodyPr wrap="none">
            <a:spAutoFit/>
          </a:bodyPr>
          <a:lstStyle/>
          <a:p>
            <a:r>
              <a:rPr lang="en-US" sz="1600" b="1" dirty="0"/>
              <a:t>L2P8N MOTOR DRIVER</a:t>
            </a:r>
          </a:p>
        </p:txBody>
      </p:sp>
      <p:pic>
        <p:nvPicPr>
          <p:cNvPr id="1028" name="Picture 4" descr="L298N Motor Driver Module – Good Quality - Rytronics.in">
            <a:extLst>
              <a:ext uri="{FF2B5EF4-FFF2-40B4-BE49-F238E27FC236}">
                <a16:creationId xmlns:a16="http://schemas.microsoft.com/office/drawing/2014/main" id="{0293B4CE-7088-4A20-BBB9-491FD02402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71579" y="1765581"/>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C8CC5F8D-607E-43BC-92CD-F116D9354E14}"/>
              </a:ext>
            </a:extLst>
          </p:cNvPr>
          <p:cNvSpPr/>
          <p:nvPr/>
        </p:nvSpPr>
        <p:spPr>
          <a:xfrm>
            <a:off x="6185509" y="4069877"/>
            <a:ext cx="2249708" cy="1815882"/>
          </a:xfrm>
          <a:prstGeom prst="rect">
            <a:avLst/>
          </a:prstGeom>
        </p:spPr>
        <p:txBody>
          <a:bodyPr wrap="square">
            <a:spAutoFit/>
          </a:bodyPr>
          <a:lstStyle/>
          <a:p>
            <a:pPr algn="just"/>
            <a:r>
              <a:rPr lang="en-US" sz="1600" b="1" dirty="0"/>
              <a:t>"L2P8N motor driver is likely a specific model used in electronics. Further details such as manufacturer and specifications would provide clearer insight."</a:t>
            </a:r>
          </a:p>
        </p:txBody>
      </p:sp>
      <p:cxnSp>
        <p:nvCxnSpPr>
          <p:cNvPr id="22" name="Straight Connector 21">
            <a:extLst>
              <a:ext uri="{FF2B5EF4-FFF2-40B4-BE49-F238E27FC236}">
                <a16:creationId xmlns:a16="http://schemas.microsoft.com/office/drawing/2014/main" id="{10F75CBC-3C5D-4C93-8750-20E40A7FCB55}"/>
              </a:ext>
            </a:extLst>
          </p:cNvPr>
          <p:cNvCxnSpPr/>
          <p:nvPr/>
        </p:nvCxnSpPr>
        <p:spPr>
          <a:xfrm>
            <a:off x="8542937" y="1354725"/>
            <a:ext cx="0" cy="5364088"/>
          </a:xfrm>
          <a:prstGeom prst="line">
            <a:avLst/>
          </a:prstGeom>
        </p:spPr>
        <p:style>
          <a:lnRef idx="1">
            <a:schemeClr val="accent1"/>
          </a:lnRef>
          <a:fillRef idx="0">
            <a:schemeClr val="accent1"/>
          </a:fillRef>
          <a:effectRef idx="0">
            <a:schemeClr val="accent1"/>
          </a:effectRef>
          <a:fontRef idx="minor">
            <a:schemeClr val="tx1"/>
          </a:fontRef>
        </p:style>
      </p:cxnSp>
      <p:pic>
        <p:nvPicPr>
          <p:cNvPr id="1034" name="Picture 10" descr="Espwroom 32 Esp32 Wifi Module at Rs 350/piece | Girgaon | Mumbai | ID:  24186577362">
            <a:extLst>
              <a:ext uri="{FF2B5EF4-FFF2-40B4-BE49-F238E27FC236}">
                <a16:creationId xmlns:a16="http://schemas.microsoft.com/office/drawing/2014/main" id="{FD2B04EE-786B-4B4A-8D93-DABF0F590FA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71171" y="2099988"/>
            <a:ext cx="2047958" cy="1625363"/>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71B95839-C278-4446-B2A9-700D05C3BCC9}"/>
              </a:ext>
            </a:extLst>
          </p:cNvPr>
          <p:cNvSpPr/>
          <p:nvPr/>
        </p:nvSpPr>
        <p:spPr>
          <a:xfrm>
            <a:off x="8637771" y="1374053"/>
            <a:ext cx="1931298" cy="369332"/>
          </a:xfrm>
          <a:prstGeom prst="rect">
            <a:avLst/>
          </a:prstGeom>
        </p:spPr>
        <p:txBody>
          <a:bodyPr wrap="none">
            <a:spAutoFit/>
          </a:bodyPr>
          <a:lstStyle/>
          <a:p>
            <a:r>
              <a:rPr lang="en-US" b="1" dirty="0"/>
              <a:t>ESP32 WIFI &amp;AMP</a:t>
            </a:r>
          </a:p>
        </p:txBody>
      </p:sp>
      <p:sp>
        <p:nvSpPr>
          <p:cNvPr id="21" name="Rectangle 20">
            <a:extLst>
              <a:ext uri="{FF2B5EF4-FFF2-40B4-BE49-F238E27FC236}">
                <a16:creationId xmlns:a16="http://schemas.microsoft.com/office/drawing/2014/main" id="{0AC3515E-DB0D-4391-AE11-DFB58C248C1F}"/>
              </a:ext>
            </a:extLst>
          </p:cNvPr>
          <p:cNvSpPr/>
          <p:nvPr/>
        </p:nvSpPr>
        <p:spPr>
          <a:xfrm>
            <a:off x="8650658" y="3891061"/>
            <a:ext cx="2013824" cy="2308324"/>
          </a:xfrm>
          <a:prstGeom prst="rect">
            <a:avLst/>
          </a:prstGeom>
        </p:spPr>
        <p:txBody>
          <a:bodyPr wrap="square">
            <a:spAutoFit/>
          </a:bodyPr>
          <a:lstStyle/>
          <a:p>
            <a:pPr algn="just"/>
            <a:r>
              <a:rPr lang="en-US" sz="1600" b="1" dirty="0"/>
              <a:t>The ESP32 is a widely used microcontroller featuring integrated Wi-Fi and Bluetooth capabilities, enabling IoT applications with wireless connectivity and versatile functionality.</a:t>
            </a:r>
          </a:p>
        </p:txBody>
      </p:sp>
      <p:sp>
        <p:nvSpPr>
          <p:cNvPr id="23" name="AutoShape 12" descr="Qunqi 400 tie Point Experiment Mini Breadboard India | Ubuy">
            <a:extLst>
              <a:ext uri="{FF2B5EF4-FFF2-40B4-BE49-F238E27FC236}">
                <a16:creationId xmlns:a16="http://schemas.microsoft.com/office/drawing/2014/main" id="{9217E1F4-1FA8-4D4E-8104-644804B10E60}"/>
              </a:ext>
            </a:extLst>
          </p:cNvPr>
          <p:cNvSpPr>
            <a:spLocks noChangeAspect="1" noChangeArrowheads="1"/>
          </p:cNvSpPr>
          <p:nvPr/>
        </p:nvSpPr>
        <p:spPr bwMode="auto">
          <a:xfrm>
            <a:off x="10792715" y="4400263"/>
            <a:ext cx="1610378" cy="161037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51337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6" name="Rectangle 2054">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094890-C9F3-43CE-B0ED-1E4DB321D2CD}"/>
              </a:ext>
            </a:extLst>
          </p:cNvPr>
          <p:cNvSpPr>
            <a:spLocks noGrp="1"/>
          </p:cNvSpPr>
          <p:nvPr>
            <p:ph type="title"/>
          </p:nvPr>
        </p:nvSpPr>
        <p:spPr>
          <a:xfrm>
            <a:off x="768827" y="258106"/>
            <a:ext cx="10515600" cy="1133499"/>
          </a:xfrm>
        </p:spPr>
        <p:txBody>
          <a:bodyPr vert="horz" lIns="91440" tIns="45720" rIns="91440" bIns="45720" rtlCol="0" anchor="ctr">
            <a:normAutofit/>
          </a:bodyPr>
          <a:lstStyle/>
          <a:p>
            <a:pPr algn="ctr">
              <a:lnSpc>
                <a:spcPct val="90000"/>
              </a:lnSpc>
            </a:pPr>
            <a:r>
              <a:rPr lang="en-US" sz="4400" kern="1200">
                <a:solidFill>
                  <a:schemeClr val="tx1"/>
                </a:solidFill>
                <a:latin typeface="+mj-lt"/>
                <a:ea typeface="+mj-ea"/>
                <a:cs typeface="+mj-cs"/>
              </a:rPr>
              <a:t>COMPONENTS DETAILS &amp; 3D VIEW OF PROJECT</a:t>
            </a:r>
          </a:p>
        </p:txBody>
      </p:sp>
      <p:sp>
        <p:nvSpPr>
          <p:cNvPr id="7" name="Slide Number Placeholder 6">
            <a:extLst>
              <a:ext uri="{FF2B5EF4-FFF2-40B4-BE49-F238E27FC236}">
                <a16:creationId xmlns:a16="http://schemas.microsoft.com/office/drawing/2014/main" id="{760C0FBE-DA79-449C-942E-7BCADE569F50}"/>
              </a:ext>
            </a:extLst>
          </p:cNvPr>
          <p:cNvSpPr>
            <a:spLocks/>
          </p:cNvSpPr>
          <p:nvPr/>
        </p:nvSpPr>
        <p:spPr>
          <a:xfrm>
            <a:off x="11678310" y="6560887"/>
            <a:ext cx="1021281" cy="284214"/>
          </a:xfrm>
          <a:prstGeom prst="rect">
            <a:avLst/>
          </a:prstGeom>
        </p:spPr>
        <p:txBody>
          <a:bodyPr/>
          <a:lstStyle/>
          <a:p>
            <a:pPr defTabSz="352044">
              <a:spcAft>
                <a:spcPts val="600"/>
              </a:spcAft>
            </a:pPr>
            <a:fld id="{3A98EE3D-8CD1-4C3F-BD1C-C98C9596463C}" type="slidenum">
              <a:rPr lang="en-US" sz="1386" kern="1200">
                <a:solidFill>
                  <a:schemeClr val="tx1"/>
                </a:solidFill>
                <a:latin typeface="+mn-lt"/>
                <a:ea typeface="+mn-ea"/>
                <a:cs typeface="+mn-cs"/>
              </a:rPr>
              <a:pPr defTabSz="352044">
                <a:spcAft>
                  <a:spcPts val="600"/>
                </a:spcAft>
              </a:pPr>
              <a:t>12</a:t>
            </a:fld>
            <a:endParaRPr lang="en-US" dirty="0"/>
          </a:p>
        </p:txBody>
      </p:sp>
      <p:cxnSp>
        <p:nvCxnSpPr>
          <p:cNvPr id="4" name="Straight Connector 3">
            <a:extLst>
              <a:ext uri="{FF2B5EF4-FFF2-40B4-BE49-F238E27FC236}">
                <a16:creationId xmlns:a16="http://schemas.microsoft.com/office/drawing/2014/main" id="{1D80718E-0546-454C-92B0-4CC3395B50B0}"/>
              </a:ext>
            </a:extLst>
          </p:cNvPr>
          <p:cNvCxnSpPr/>
          <p:nvPr/>
        </p:nvCxnSpPr>
        <p:spPr>
          <a:xfrm>
            <a:off x="-1" y="1426029"/>
            <a:ext cx="12192001" cy="0"/>
          </a:xfrm>
          <a:prstGeom prst="line">
            <a:avLst/>
          </a:prstGeom>
          <a:ln w="28575"/>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C5D19640-7FDE-415F-A5F5-81FB2C512A57}"/>
              </a:ext>
            </a:extLst>
          </p:cNvPr>
          <p:cNvPicPr>
            <a:picLocks noChangeAspect="1"/>
          </p:cNvPicPr>
          <p:nvPr/>
        </p:nvPicPr>
        <p:blipFill>
          <a:blip r:embed="rId2"/>
          <a:stretch>
            <a:fillRect/>
          </a:stretch>
        </p:blipFill>
        <p:spPr>
          <a:xfrm>
            <a:off x="0" y="1443248"/>
            <a:ext cx="5561069" cy="2817622"/>
          </a:xfrm>
          <a:prstGeom prst="rect">
            <a:avLst/>
          </a:prstGeom>
        </p:spPr>
      </p:pic>
      <p:pic>
        <p:nvPicPr>
          <p:cNvPr id="9" name="Picture 8">
            <a:extLst>
              <a:ext uri="{FF2B5EF4-FFF2-40B4-BE49-F238E27FC236}">
                <a16:creationId xmlns:a16="http://schemas.microsoft.com/office/drawing/2014/main" id="{631EB523-07F9-4714-AA8F-A8D0062BCE62}"/>
              </a:ext>
            </a:extLst>
          </p:cNvPr>
          <p:cNvPicPr>
            <a:picLocks noChangeAspect="1"/>
          </p:cNvPicPr>
          <p:nvPr/>
        </p:nvPicPr>
        <p:blipFill>
          <a:blip r:embed="rId3"/>
          <a:stretch>
            <a:fillRect/>
          </a:stretch>
        </p:blipFill>
        <p:spPr>
          <a:xfrm>
            <a:off x="7815104" y="1718645"/>
            <a:ext cx="4275190" cy="4846740"/>
          </a:xfrm>
          <a:prstGeom prst="rect">
            <a:avLst/>
          </a:prstGeom>
        </p:spPr>
      </p:pic>
      <p:pic>
        <p:nvPicPr>
          <p:cNvPr id="11" name="Picture 10">
            <a:extLst>
              <a:ext uri="{FF2B5EF4-FFF2-40B4-BE49-F238E27FC236}">
                <a16:creationId xmlns:a16="http://schemas.microsoft.com/office/drawing/2014/main" id="{902425CC-D947-445D-8B2F-E096DAC814D5}"/>
              </a:ext>
            </a:extLst>
          </p:cNvPr>
          <p:cNvPicPr>
            <a:picLocks noChangeAspect="1"/>
          </p:cNvPicPr>
          <p:nvPr/>
        </p:nvPicPr>
        <p:blipFill>
          <a:blip r:embed="rId4"/>
          <a:stretch>
            <a:fillRect/>
          </a:stretch>
        </p:blipFill>
        <p:spPr>
          <a:xfrm>
            <a:off x="2285999" y="3688244"/>
            <a:ext cx="5138057" cy="3156857"/>
          </a:xfrm>
          <a:prstGeom prst="rect">
            <a:avLst/>
          </a:prstGeom>
        </p:spPr>
      </p:pic>
    </p:spTree>
    <p:extLst>
      <p:ext uri="{BB962C8B-B14F-4D97-AF65-F5344CB8AC3E}">
        <p14:creationId xmlns:p14="http://schemas.microsoft.com/office/powerpoint/2010/main" val="652893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SCOUT ROVER">
            <a:hlinkClick r:id="" action="ppaction://media"/>
            <a:extLst>
              <a:ext uri="{FF2B5EF4-FFF2-40B4-BE49-F238E27FC236}">
                <a16:creationId xmlns:a16="http://schemas.microsoft.com/office/drawing/2014/main" id="{41216351-DBDA-42E4-A9C5-65ACDD8DA5D4}"/>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4"/>
          <a:stretch>
            <a:fillRect/>
          </a:stretch>
        </p:blipFill>
        <p:spPr>
          <a:xfrm>
            <a:off x="0" y="9491"/>
            <a:ext cx="12192000" cy="6858840"/>
          </a:xfrm>
        </p:spPr>
      </p:pic>
    </p:spTree>
    <p:extLst>
      <p:ext uri="{BB962C8B-B14F-4D97-AF65-F5344CB8AC3E}">
        <p14:creationId xmlns:p14="http://schemas.microsoft.com/office/powerpoint/2010/main" val="2565682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0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lowchart: Document 13">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583D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3FE1E3F-A655-4DB2-BDEA-8A2C5B8BC1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4813" y="639763"/>
            <a:ext cx="7329488" cy="3260725"/>
          </a:xfrm>
          <a:prstGeom prst="rect">
            <a:avLst/>
          </a:prstGeom>
        </p:spPr>
      </p:pic>
      <p:pic>
        <p:nvPicPr>
          <p:cNvPr id="8" name="Content Placeholder 7">
            <a:extLst>
              <a:ext uri="{FF2B5EF4-FFF2-40B4-BE49-F238E27FC236}">
                <a16:creationId xmlns:a16="http://schemas.microsoft.com/office/drawing/2014/main" id="{00DADDE7-9C7D-473D-B259-42BA62DDB374}"/>
              </a:ext>
            </a:extLst>
          </p:cNvPr>
          <p:cNvPicPr>
            <a:picLocks noGrp="1" noChangeAspect="1"/>
          </p:cNvPicPr>
          <p:nvPr>
            <p:ph sz="half" idx="1"/>
          </p:nvPr>
        </p:nvPicPr>
        <p:blipFill>
          <a:blip r:embed="rId3"/>
          <a:stretch>
            <a:fillRect/>
          </a:stretch>
        </p:blipFill>
        <p:spPr>
          <a:xfrm>
            <a:off x="4214813" y="3968749"/>
            <a:ext cx="3178175" cy="2249488"/>
          </a:xfrm>
          <a:prstGeom prst="rect">
            <a:avLst/>
          </a:prstGeom>
        </p:spPr>
      </p:pic>
      <p:pic>
        <p:nvPicPr>
          <p:cNvPr id="9" name="Content Placeholder 8">
            <a:extLst>
              <a:ext uri="{FF2B5EF4-FFF2-40B4-BE49-F238E27FC236}">
                <a16:creationId xmlns:a16="http://schemas.microsoft.com/office/drawing/2014/main" id="{F080069C-824A-4831-A9DF-A9EDDDAA7716}"/>
              </a:ext>
            </a:extLst>
          </p:cNvPr>
          <p:cNvPicPr>
            <a:picLocks noGrp="1" noChangeAspect="1"/>
          </p:cNvPicPr>
          <p:nvPr>
            <p:ph sz="half" idx="2"/>
          </p:nvPr>
        </p:nvPicPr>
        <p:blipFill>
          <a:blip r:embed="rId4"/>
          <a:stretch>
            <a:fillRect/>
          </a:stretch>
        </p:blipFill>
        <p:spPr>
          <a:xfrm>
            <a:off x="7459663" y="3968750"/>
            <a:ext cx="4084638" cy="2249488"/>
          </a:xfrm>
          <a:prstGeom prst="rect">
            <a:avLst/>
          </a:prstGeom>
        </p:spPr>
      </p:pic>
      <p:sp>
        <p:nvSpPr>
          <p:cNvPr id="2" name="Title 1">
            <a:extLst>
              <a:ext uri="{FF2B5EF4-FFF2-40B4-BE49-F238E27FC236}">
                <a16:creationId xmlns:a16="http://schemas.microsoft.com/office/drawing/2014/main" id="{D01B3174-9615-4B3B-B1F1-3008013F5D7C}"/>
              </a:ext>
            </a:extLst>
          </p:cNvPr>
          <p:cNvSpPr>
            <a:spLocks noGrp="1"/>
          </p:cNvSpPr>
          <p:nvPr>
            <p:ph type="title"/>
          </p:nvPr>
        </p:nvSpPr>
        <p:spPr>
          <a:xfrm>
            <a:off x="838200" y="171162"/>
            <a:ext cx="2840182" cy="2371148"/>
          </a:xfrm>
        </p:spPr>
        <p:txBody>
          <a:bodyPr vert="horz" lIns="91440" tIns="45720" rIns="91440" bIns="45720" rtlCol="0" anchor="ctr">
            <a:normAutofit/>
          </a:bodyPr>
          <a:lstStyle/>
          <a:p>
            <a:pPr>
              <a:lnSpc>
                <a:spcPct val="90000"/>
              </a:lnSpc>
            </a:pPr>
            <a:r>
              <a:rPr lang="en-US" kern="1200">
                <a:solidFill>
                  <a:srgbClr val="FFFFFF"/>
                </a:solidFill>
                <a:latin typeface="+mj-lt"/>
                <a:ea typeface="+mj-ea"/>
                <a:cs typeface="+mj-cs"/>
              </a:rPr>
              <a:t>PROGRESS</a:t>
            </a:r>
          </a:p>
        </p:txBody>
      </p:sp>
      <p:sp>
        <p:nvSpPr>
          <p:cNvPr id="6" name="Footer Placeholder 5">
            <a:extLst>
              <a:ext uri="{FF2B5EF4-FFF2-40B4-BE49-F238E27FC236}">
                <a16:creationId xmlns:a16="http://schemas.microsoft.com/office/drawing/2014/main" id="{44F0C2EE-3F35-402C-BA66-5A93B1AB6868}"/>
              </a:ext>
            </a:extLst>
          </p:cNvPr>
          <p:cNvSpPr>
            <a:spLocks noGrp="1"/>
          </p:cNvSpPr>
          <p:nvPr>
            <p:ph type="ftr" sz="quarter" idx="3"/>
          </p:nvPr>
        </p:nvSpPr>
        <p:spPr>
          <a:xfrm>
            <a:off x="838200" y="6356350"/>
            <a:ext cx="5960951" cy="365125"/>
          </a:xfrm>
          <a:noFill/>
        </p:spPr>
        <p:txBody>
          <a:bodyPr vert="horz" lIns="91440" tIns="45720" rIns="91440" bIns="45720" rtlCol="0" anchor="ctr">
            <a:normAutofit/>
          </a:bodyPr>
          <a:lstStyle/>
          <a:p>
            <a:pPr algn="l" defTabSz="914400">
              <a:spcAft>
                <a:spcPts val="600"/>
              </a:spcAft>
            </a:pPr>
            <a:r>
              <a:rPr lang="en-US" sz="1200" kern="1200">
                <a:solidFill>
                  <a:schemeClr val="tx1">
                    <a:tint val="75000"/>
                  </a:schemeClr>
                </a:solidFill>
                <a:latin typeface="+mn-lt"/>
                <a:ea typeface="+mn-ea"/>
                <a:cs typeface="+mn-cs"/>
              </a:rPr>
              <a:t>Copyright © 2021-2023 LEAP. All rights reserved</a:t>
            </a:r>
          </a:p>
        </p:txBody>
      </p:sp>
      <p:sp>
        <p:nvSpPr>
          <p:cNvPr id="7" name="Slide Number Placeholder 6">
            <a:extLst>
              <a:ext uri="{FF2B5EF4-FFF2-40B4-BE49-F238E27FC236}">
                <a16:creationId xmlns:a16="http://schemas.microsoft.com/office/drawing/2014/main" id="{6469A9F7-30A1-4948-8363-31D5906B9008}"/>
              </a:ext>
            </a:extLst>
          </p:cNvPr>
          <p:cNvSpPr>
            <a:spLocks noGrp="1"/>
          </p:cNvSpPr>
          <p:nvPr>
            <p:ph type="sldNum" sz="quarter" idx="4"/>
          </p:nvPr>
        </p:nvSpPr>
        <p:spPr>
          <a:xfrm>
            <a:off x="10926476" y="6356350"/>
            <a:ext cx="625443" cy="365125"/>
          </a:xfrm>
          <a:noFill/>
        </p:spPr>
        <p:txBody>
          <a:bodyPr vert="horz" lIns="91440" tIns="45720" rIns="91440" bIns="45720" rtlCol="0" anchor="ctr">
            <a:normAutofit/>
          </a:bodyPr>
          <a:lstStyle/>
          <a:p>
            <a:pPr algn="l" defTabSz="914400">
              <a:spcAft>
                <a:spcPts val="600"/>
              </a:spcAft>
            </a:pPr>
            <a:fld id="{3A98EE3D-8CD1-4C3F-BD1C-C98C9596463C}" type="slidenum">
              <a:rPr lang="en-US" sz="1200" smtClean="0">
                <a:solidFill>
                  <a:schemeClr val="tx1">
                    <a:tint val="75000"/>
                  </a:schemeClr>
                </a:solidFill>
              </a:rPr>
              <a:pPr algn="l" defTabSz="914400">
                <a:spcAft>
                  <a:spcPts val="600"/>
                </a:spcAft>
              </a:pPr>
              <a:t>14</a:t>
            </a:fld>
            <a:endParaRPr lang="en-US" sz="1200" dirty="0">
              <a:solidFill>
                <a:schemeClr val="tx1">
                  <a:tint val="75000"/>
                </a:schemeClr>
              </a:solidFill>
            </a:endParaRPr>
          </a:p>
        </p:txBody>
      </p:sp>
      <p:sp>
        <p:nvSpPr>
          <p:cNvPr id="10" name="TextBox 9">
            <a:extLst>
              <a:ext uri="{FF2B5EF4-FFF2-40B4-BE49-F238E27FC236}">
                <a16:creationId xmlns:a16="http://schemas.microsoft.com/office/drawing/2014/main" id="{E7D003E5-72CC-44A7-BA7E-F415EE31996A}"/>
              </a:ext>
            </a:extLst>
          </p:cNvPr>
          <p:cNvSpPr txBox="1"/>
          <p:nvPr/>
        </p:nvSpPr>
        <p:spPr>
          <a:xfrm>
            <a:off x="337457" y="3490232"/>
            <a:ext cx="3178175" cy="2031325"/>
          </a:xfrm>
          <a:prstGeom prst="rect">
            <a:avLst/>
          </a:prstGeom>
          <a:noFill/>
        </p:spPr>
        <p:txBody>
          <a:bodyPr wrap="square" rtlCol="0">
            <a:spAutoFit/>
          </a:bodyPr>
          <a:lstStyle/>
          <a:p>
            <a:r>
              <a:rPr lang="en-US" b="1" dirty="0"/>
              <a:t>Assembling Components</a:t>
            </a:r>
            <a:r>
              <a:rPr lang="en-US" dirty="0"/>
              <a:t>: Begin by assembling the chassis, motors, motor driver, Arduino Uno, and other necessary hardware components to create the physical structure of the rover.</a:t>
            </a:r>
          </a:p>
        </p:txBody>
      </p:sp>
    </p:spTree>
    <p:extLst>
      <p:ext uri="{BB962C8B-B14F-4D97-AF65-F5344CB8AC3E}">
        <p14:creationId xmlns:p14="http://schemas.microsoft.com/office/powerpoint/2010/main" val="7751926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3ED6C-4D8F-4B6B-AFE4-73D26C9D84D3}"/>
              </a:ext>
            </a:extLst>
          </p:cNvPr>
          <p:cNvSpPr>
            <a:spLocks noGrp="1"/>
          </p:cNvSpPr>
          <p:nvPr>
            <p:ph type="title"/>
          </p:nvPr>
        </p:nvSpPr>
        <p:spPr/>
        <p:txBody>
          <a:bodyPr/>
          <a:lstStyle/>
          <a:p>
            <a:r>
              <a:rPr lang="en-US" dirty="0"/>
              <a:t>NEXT PROGRESS STATE </a:t>
            </a:r>
          </a:p>
        </p:txBody>
      </p:sp>
      <p:sp>
        <p:nvSpPr>
          <p:cNvPr id="3" name="Content Placeholder 2">
            <a:extLst>
              <a:ext uri="{FF2B5EF4-FFF2-40B4-BE49-F238E27FC236}">
                <a16:creationId xmlns:a16="http://schemas.microsoft.com/office/drawing/2014/main" id="{6C409C52-C52E-4895-A7A2-CD36DCCDD007}"/>
              </a:ext>
            </a:extLst>
          </p:cNvPr>
          <p:cNvSpPr>
            <a:spLocks noGrp="1"/>
          </p:cNvSpPr>
          <p:nvPr>
            <p:ph sz="half" idx="1"/>
          </p:nvPr>
        </p:nvSpPr>
        <p:spPr/>
        <p:txBody>
          <a:bodyPr>
            <a:normAutofit fontScale="92500" lnSpcReduction="10000"/>
          </a:bodyPr>
          <a:lstStyle/>
          <a:p>
            <a:pPr marL="0" indent="0">
              <a:buNone/>
            </a:pPr>
            <a:r>
              <a:rPr lang="en-US" dirty="0"/>
              <a:t>2. Placing Sensors:</a:t>
            </a:r>
          </a:p>
          <a:p>
            <a:pPr marL="0" indent="0">
              <a:buNone/>
            </a:pPr>
            <a:r>
              <a:rPr lang="en-US" dirty="0"/>
              <a:t> Once the basic structure is assembled, strategically place the sensors such as the air quality sensor and ESP camera onto the rover. Ensure they are securely attached and positioned for optimal functionality.</a:t>
            </a:r>
          </a:p>
          <a:p>
            <a:pPr marL="0" indent="0">
              <a:buNone/>
            </a:pPr>
            <a:r>
              <a:rPr lang="en-US" dirty="0"/>
              <a:t> 3. Bluetooth Control:</a:t>
            </a:r>
          </a:p>
          <a:p>
            <a:pPr marL="0" indent="0">
              <a:buNone/>
            </a:pPr>
            <a:r>
              <a:rPr lang="en-US" dirty="0"/>
              <a:t> Install a motor control app on your mobile device that allows you to control the rover's movements via Bluetooth. This app will communicate with the Arduino Uno on the rover to send commands for motor control.</a:t>
            </a:r>
          </a:p>
          <a:p>
            <a:endParaRPr lang="en-US" dirty="0"/>
          </a:p>
        </p:txBody>
      </p:sp>
      <p:sp>
        <p:nvSpPr>
          <p:cNvPr id="4" name="Content Placeholder 3">
            <a:extLst>
              <a:ext uri="{FF2B5EF4-FFF2-40B4-BE49-F238E27FC236}">
                <a16:creationId xmlns:a16="http://schemas.microsoft.com/office/drawing/2014/main" id="{3C2D1BC5-7006-44EE-B16B-D7564F632332}"/>
              </a:ext>
            </a:extLst>
          </p:cNvPr>
          <p:cNvSpPr>
            <a:spLocks noGrp="1"/>
          </p:cNvSpPr>
          <p:nvPr>
            <p:ph sz="half" idx="2"/>
          </p:nvPr>
        </p:nvSpPr>
        <p:spPr/>
        <p:txBody>
          <a:bodyPr>
            <a:normAutofit fontScale="92500" lnSpcReduction="10000"/>
          </a:bodyPr>
          <a:lstStyle/>
          <a:p>
            <a:pPr marL="0" indent="0">
              <a:buNone/>
            </a:pPr>
            <a:r>
              <a:rPr lang="en-US" dirty="0"/>
              <a:t>4. ESP Camera Integration:</a:t>
            </a:r>
          </a:p>
          <a:p>
            <a:pPr marL="0" indent="0">
              <a:buNone/>
            </a:pPr>
            <a:r>
              <a:rPr lang="en-US" dirty="0"/>
              <a:t> Install and integrate the ESP camera onto the rover, ensuring it is securely mounted and positioned to provide a clear view of the surroundings. Set up the necessary software to enable live video streaming and communication with the rover</a:t>
            </a:r>
          </a:p>
          <a:p>
            <a:r>
              <a:rPr lang="en-US" dirty="0"/>
              <a:t>5.Air Quality Sensor and ESP </a:t>
            </a:r>
            <a:r>
              <a:rPr lang="en-US" dirty="0" err="1"/>
              <a:t>WiFi</a:t>
            </a:r>
            <a:r>
              <a:rPr lang="en-US" dirty="0"/>
              <a:t> Module</a:t>
            </a:r>
          </a:p>
          <a:p>
            <a:r>
              <a:rPr lang="en-US" dirty="0"/>
              <a:t> Finally, place the air quality sensor and ESP </a:t>
            </a:r>
            <a:r>
              <a:rPr lang="en-US" dirty="0" err="1"/>
              <a:t>WiFi</a:t>
            </a:r>
            <a:r>
              <a:rPr lang="en-US" dirty="0"/>
              <a:t> module onto the rover. Ensure they are connected to the Arduino Uno and positioned to accurately monitor air quality and enable </a:t>
            </a:r>
            <a:r>
              <a:rPr lang="en-US" dirty="0" err="1"/>
              <a:t>WiFi</a:t>
            </a:r>
            <a:r>
              <a:rPr lang="en-US" dirty="0"/>
              <a:t> communication for data transmission.</a:t>
            </a:r>
          </a:p>
          <a:p>
            <a:endParaRPr lang="en-US" dirty="0"/>
          </a:p>
          <a:p>
            <a:endParaRPr lang="en-US" dirty="0"/>
          </a:p>
          <a:p>
            <a:endParaRPr lang="en-US" dirty="0"/>
          </a:p>
        </p:txBody>
      </p:sp>
      <p:sp>
        <p:nvSpPr>
          <p:cNvPr id="6" name="Footer Placeholder 5">
            <a:extLst>
              <a:ext uri="{FF2B5EF4-FFF2-40B4-BE49-F238E27FC236}">
                <a16:creationId xmlns:a16="http://schemas.microsoft.com/office/drawing/2014/main" id="{82618089-BBD8-40B6-8E68-378AD62D009B}"/>
              </a:ext>
            </a:extLst>
          </p:cNvPr>
          <p:cNvSpPr>
            <a:spLocks noGrp="1"/>
          </p:cNvSpPr>
          <p:nvPr>
            <p:ph type="ftr" sz="quarter" idx="3"/>
          </p:nvPr>
        </p:nvSpPr>
        <p:spPr/>
        <p:txBody>
          <a:bodyPr/>
          <a:lstStyle/>
          <a:p>
            <a:r>
              <a:rPr lang="en-US"/>
              <a:t>Copyright © 2021-2023 LEAP. All rights reserved</a:t>
            </a:r>
            <a:endParaRPr lang="en-IN" dirty="0"/>
          </a:p>
        </p:txBody>
      </p:sp>
      <p:sp>
        <p:nvSpPr>
          <p:cNvPr id="7" name="Slide Number Placeholder 6">
            <a:extLst>
              <a:ext uri="{FF2B5EF4-FFF2-40B4-BE49-F238E27FC236}">
                <a16:creationId xmlns:a16="http://schemas.microsoft.com/office/drawing/2014/main" id="{14645B2A-8CAC-4322-A248-20CEB43420B0}"/>
              </a:ext>
            </a:extLst>
          </p:cNvPr>
          <p:cNvSpPr>
            <a:spLocks noGrp="1"/>
          </p:cNvSpPr>
          <p:nvPr>
            <p:ph type="sldNum" sz="quarter" idx="4"/>
          </p:nvPr>
        </p:nvSpPr>
        <p:spPr/>
        <p:txBody>
          <a:bodyPr/>
          <a:lstStyle/>
          <a:p>
            <a:fld id="{3A98EE3D-8CD1-4C3F-BD1C-C98C9596463C}" type="slidenum">
              <a:rPr lang="en-US" smtClean="0"/>
              <a:pPr/>
              <a:t>15</a:t>
            </a:fld>
            <a:endParaRPr lang="en-US" dirty="0"/>
          </a:p>
        </p:txBody>
      </p:sp>
    </p:spTree>
    <p:extLst>
      <p:ext uri="{BB962C8B-B14F-4D97-AF65-F5344CB8AC3E}">
        <p14:creationId xmlns:p14="http://schemas.microsoft.com/office/powerpoint/2010/main" val="5010178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6A561-89D7-4BBC-A408-0B3DD92D7473}"/>
              </a:ext>
            </a:extLst>
          </p:cNvPr>
          <p:cNvSpPr>
            <a:spLocks noGrp="1"/>
          </p:cNvSpPr>
          <p:nvPr>
            <p:ph type="title"/>
          </p:nvPr>
        </p:nvSpPr>
        <p:spPr/>
        <p:txBody>
          <a:bodyPr/>
          <a:lstStyle/>
          <a:p>
            <a:r>
              <a:rPr lang="en-US" dirty="0"/>
              <a:t>EXTRA FEATURE OF ROVER </a:t>
            </a:r>
          </a:p>
        </p:txBody>
      </p:sp>
      <p:sp>
        <p:nvSpPr>
          <p:cNvPr id="6" name="Footer Placeholder 5">
            <a:extLst>
              <a:ext uri="{FF2B5EF4-FFF2-40B4-BE49-F238E27FC236}">
                <a16:creationId xmlns:a16="http://schemas.microsoft.com/office/drawing/2014/main" id="{31ED7F97-C98F-4740-9989-764200BECBD6}"/>
              </a:ext>
            </a:extLst>
          </p:cNvPr>
          <p:cNvSpPr>
            <a:spLocks noGrp="1"/>
          </p:cNvSpPr>
          <p:nvPr>
            <p:ph type="ftr" sz="quarter" idx="3"/>
          </p:nvPr>
        </p:nvSpPr>
        <p:spPr/>
        <p:txBody>
          <a:bodyPr/>
          <a:lstStyle/>
          <a:p>
            <a:r>
              <a:rPr lang="en-US"/>
              <a:t>Copyright © 2021-2023 LEAP. All rights reserved</a:t>
            </a:r>
            <a:endParaRPr lang="en-IN" dirty="0"/>
          </a:p>
        </p:txBody>
      </p:sp>
      <p:sp>
        <p:nvSpPr>
          <p:cNvPr id="7" name="Slide Number Placeholder 6">
            <a:extLst>
              <a:ext uri="{FF2B5EF4-FFF2-40B4-BE49-F238E27FC236}">
                <a16:creationId xmlns:a16="http://schemas.microsoft.com/office/drawing/2014/main" id="{29CFE939-017C-4AC9-A58A-BE9C8315BFC6}"/>
              </a:ext>
            </a:extLst>
          </p:cNvPr>
          <p:cNvSpPr>
            <a:spLocks noGrp="1"/>
          </p:cNvSpPr>
          <p:nvPr>
            <p:ph type="sldNum" sz="quarter" idx="4"/>
          </p:nvPr>
        </p:nvSpPr>
        <p:spPr/>
        <p:txBody>
          <a:bodyPr/>
          <a:lstStyle/>
          <a:p>
            <a:fld id="{3A98EE3D-8CD1-4C3F-BD1C-C98C9596463C}" type="slidenum">
              <a:rPr lang="en-US" smtClean="0"/>
              <a:pPr/>
              <a:t>16</a:t>
            </a:fld>
            <a:endParaRPr lang="en-US" dirty="0"/>
          </a:p>
        </p:txBody>
      </p:sp>
      <p:sp>
        <p:nvSpPr>
          <p:cNvPr id="8" name="Rectangle 7">
            <a:extLst>
              <a:ext uri="{FF2B5EF4-FFF2-40B4-BE49-F238E27FC236}">
                <a16:creationId xmlns:a16="http://schemas.microsoft.com/office/drawing/2014/main" id="{738EDB10-3AE1-4695-8B0E-E37BCBD3CBBE}"/>
              </a:ext>
            </a:extLst>
          </p:cNvPr>
          <p:cNvSpPr/>
          <p:nvPr/>
        </p:nvSpPr>
        <p:spPr>
          <a:xfrm>
            <a:off x="468085" y="1603607"/>
            <a:ext cx="11636655" cy="400110"/>
          </a:xfrm>
          <a:prstGeom prst="rect">
            <a:avLst/>
          </a:prstGeom>
        </p:spPr>
        <p:txBody>
          <a:bodyPr wrap="square">
            <a:spAutoFit/>
          </a:bodyPr>
          <a:lstStyle/>
          <a:p>
            <a:r>
              <a:rPr lang="en-US" sz="2000" b="1" dirty="0"/>
              <a:t>Using the rover with multiple functionalities enhances its versatility and applicability in various scenarios:</a:t>
            </a:r>
          </a:p>
        </p:txBody>
      </p:sp>
      <p:sp>
        <p:nvSpPr>
          <p:cNvPr id="10" name="Rectangle 9">
            <a:extLst>
              <a:ext uri="{FF2B5EF4-FFF2-40B4-BE49-F238E27FC236}">
                <a16:creationId xmlns:a16="http://schemas.microsoft.com/office/drawing/2014/main" id="{BE6859E0-946F-4265-A500-02601D27E94A}"/>
              </a:ext>
            </a:extLst>
          </p:cNvPr>
          <p:cNvSpPr/>
          <p:nvPr/>
        </p:nvSpPr>
        <p:spPr>
          <a:xfrm>
            <a:off x="468085" y="2274838"/>
            <a:ext cx="4920344" cy="3170099"/>
          </a:xfrm>
          <a:prstGeom prst="rect">
            <a:avLst/>
          </a:prstGeom>
        </p:spPr>
        <p:txBody>
          <a:bodyPr wrap="square">
            <a:spAutoFit/>
          </a:bodyPr>
          <a:lstStyle/>
          <a:p>
            <a:pPr algn="just"/>
            <a:r>
              <a:rPr lang="en-US" sz="2000" b="1" dirty="0"/>
              <a:t>1. Cargo Functionality :</a:t>
            </a:r>
            <a:r>
              <a:rPr lang="en-US" sz="2000" dirty="0"/>
              <a:t> Enables the rover to      transport supplies, equipment, or rescue materials to disaster-stricken areas or remote locations efficiently.</a:t>
            </a:r>
          </a:p>
          <a:p>
            <a:pPr algn="just"/>
            <a:endParaRPr lang="en-US" sz="2000" dirty="0"/>
          </a:p>
          <a:p>
            <a:pPr algn="just"/>
            <a:r>
              <a:rPr lang="en-US" sz="2000" b="1" dirty="0"/>
              <a:t>2. Distance Measurement : </a:t>
            </a:r>
            <a:r>
              <a:rPr lang="en-US" sz="2000" dirty="0"/>
              <a:t>Provides accurate            distance readings, aiding in navigation, obstacle avoidance, and mapping of disaster sites or hazardous environments.</a:t>
            </a:r>
          </a:p>
          <a:p>
            <a:pPr algn="just"/>
            <a:endParaRPr lang="en-US" sz="2000" dirty="0"/>
          </a:p>
        </p:txBody>
      </p:sp>
      <p:sp>
        <p:nvSpPr>
          <p:cNvPr id="11" name="Rectangle 10">
            <a:extLst>
              <a:ext uri="{FF2B5EF4-FFF2-40B4-BE49-F238E27FC236}">
                <a16:creationId xmlns:a16="http://schemas.microsoft.com/office/drawing/2014/main" id="{2A4B5FB9-0BAE-4B02-B1B2-821FE7739609}"/>
              </a:ext>
            </a:extLst>
          </p:cNvPr>
          <p:cNvSpPr/>
          <p:nvPr/>
        </p:nvSpPr>
        <p:spPr>
          <a:xfrm>
            <a:off x="6096000" y="2274838"/>
            <a:ext cx="5887800" cy="2862322"/>
          </a:xfrm>
          <a:prstGeom prst="rect">
            <a:avLst/>
          </a:prstGeom>
        </p:spPr>
        <p:txBody>
          <a:bodyPr wrap="square">
            <a:spAutoFit/>
          </a:bodyPr>
          <a:lstStyle/>
          <a:p>
            <a:r>
              <a:rPr lang="en-US" sz="2000" b="1" dirty="0"/>
              <a:t>3. Temperature Measurement :</a:t>
            </a:r>
            <a:r>
              <a:rPr lang="en-US" sz="2000" dirty="0"/>
              <a:t> Monitors temperature variations, crucial for assessing environmental conditions, identifying potential hazards, and ensuring the safety of personnel and equipment.</a:t>
            </a:r>
          </a:p>
          <a:p>
            <a:endParaRPr lang="en-US" sz="2000" dirty="0"/>
          </a:p>
          <a:p>
            <a:r>
              <a:rPr lang="en-US" sz="2000" b="1" dirty="0"/>
              <a:t>4. Microphone :</a:t>
            </a:r>
            <a:r>
              <a:rPr lang="en-US" sz="2000" dirty="0"/>
              <a:t> Records ambient sounds and voices, enhancing situational awareness, facilitating communication, and enabling remote monitoring and coordination in disaster response operations.</a:t>
            </a:r>
          </a:p>
        </p:txBody>
      </p:sp>
      <p:sp>
        <p:nvSpPr>
          <p:cNvPr id="12" name="Rectangle 11">
            <a:extLst>
              <a:ext uri="{FF2B5EF4-FFF2-40B4-BE49-F238E27FC236}">
                <a16:creationId xmlns:a16="http://schemas.microsoft.com/office/drawing/2014/main" id="{A7C94372-CC3C-4436-B176-818E1BB54A80}"/>
              </a:ext>
            </a:extLst>
          </p:cNvPr>
          <p:cNvSpPr/>
          <p:nvPr/>
        </p:nvSpPr>
        <p:spPr>
          <a:xfrm>
            <a:off x="512484" y="5313116"/>
            <a:ext cx="10761257" cy="646331"/>
          </a:xfrm>
          <a:prstGeom prst="rect">
            <a:avLst/>
          </a:prstGeom>
        </p:spPr>
        <p:txBody>
          <a:bodyPr wrap="square">
            <a:spAutoFit/>
          </a:bodyPr>
          <a:lstStyle/>
          <a:p>
            <a:r>
              <a:rPr lang="en-US" b="1" dirty="0"/>
              <a:t>incorporating these functionalities, the rover becomes a versatile tool capable of addressing a wide range of challenges and requirements in disaster response, environmental monitoring, and exploration missions.</a:t>
            </a:r>
          </a:p>
        </p:txBody>
      </p:sp>
    </p:spTree>
    <p:extLst>
      <p:ext uri="{BB962C8B-B14F-4D97-AF65-F5344CB8AC3E}">
        <p14:creationId xmlns:p14="http://schemas.microsoft.com/office/powerpoint/2010/main" val="1253167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Bill of Material (BOM) and Cost Estimate</a:t>
            </a:r>
            <a:endParaRPr lang="en-US" dirty="0"/>
          </a:p>
        </p:txBody>
      </p:sp>
      <p:sp>
        <p:nvSpPr>
          <p:cNvPr id="9" name="Slide Number Placeholder 8"/>
          <p:cNvSpPr>
            <a:spLocks noGrp="1"/>
          </p:cNvSpPr>
          <p:nvPr>
            <p:ph type="sldNum" sz="quarter" idx="4"/>
          </p:nvPr>
        </p:nvSpPr>
        <p:spPr/>
        <p:txBody>
          <a:bodyPr/>
          <a:lstStyle/>
          <a:p>
            <a:fld id="{3A98EE3D-8CD1-4C3F-BD1C-C98C9596463C}" type="slidenum">
              <a:rPr lang="en-US" smtClean="0"/>
              <a:pPr/>
              <a:t>17</a:t>
            </a:fld>
            <a:endParaRPr lang="en-US" dirty="0"/>
          </a:p>
        </p:txBody>
      </p:sp>
      <p:graphicFrame>
        <p:nvGraphicFramePr>
          <p:cNvPr id="3" name="Table 3">
            <a:extLst>
              <a:ext uri="{FF2B5EF4-FFF2-40B4-BE49-F238E27FC236}">
                <a16:creationId xmlns:a16="http://schemas.microsoft.com/office/drawing/2014/main" id="{DA5EF47E-C185-4617-92A4-72D1CA9D47F4}"/>
              </a:ext>
            </a:extLst>
          </p:cNvPr>
          <p:cNvGraphicFramePr>
            <a:graphicFrameLocks noGrp="1"/>
          </p:cNvGraphicFramePr>
          <p:nvPr>
            <p:extLst>
              <p:ext uri="{D42A27DB-BD31-4B8C-83A1-F6EECF244321}">
                <p14:modId xmlns:p14="http://schemas.microsoft.com/office/powerpoint/2010/main" val="3159811120"/>
              </p:ext>
            </p:extLst>
          </p:nvPr>
        </p:nvGraphicFramePr>
        <p:xfrm>
          <a:off x="481148" y="1270986"/>
          <a:ext cx="10872651" cy="5029200"/>
        </p:xfrm>
        <a:graphic>
          <a:graphicData uri="http://schemas.openxmlformats.org/drawingml/2006/table">
            <a:tbl>
              <a:tblPr firstRow="1" bandRow="1">
                <a:tableStyleId>{5C22544A-7EE6-4342-B048-85BDC9FD1C3A}</a:tableStyleId>
              </a:tblPr>
              <a:tblGrid>
                <a:gridCol w="966652">
                  <a:extLst>
                    <a:ext uri="{9D8B030D-6E8A-4147-A177-3AD203B41FA5}">
                      <a16:colId xmlns:a16="http://schemas.microsoft.com/office/drawing/2014/main" val="3346977554"/>
                    </a:ext>
                  </a:extLst>
                </a:gridCol>
                <a:gridCol w="4449802">
                  <a:extLst>
                    <a:ext uri="{9D8B030D-6E8A-4147-A177-3AD203B41FA5}">
                      <a16:colId xmlns:a16="http://schemas.microsoft.com/office/drawing/2014/main" val="2675103744"/>
                    </a:ext>
                  </a:extLst>
                </a:gridCol>
                <a:gridCol w="2018793">
                  <a:extLst>
                    <a:ext uri="{9D8B030D-6E8A-4147-A177-3AD203B41FA5}">
                      <a16:colId xmlns:a16="http://schemas.microsoft.com/office/drawing/2014/main" val="3343019269"/>
                    </a:ext>
                  </a:extLst>
                </a:gridCol>
                <a:gridCol w="3437404">
                  <a:extLst>
                    <a:ext uri="{9D8B030D-6E8A-4147-A177-3AD203B41FA5}">
                      <a16:colId xmlns:a16="http://schemas.microsoft.com/office/drawing/2014/main" val="3943247721"/>
                    </a:ext>
                  </a:extLst>
                </a:gridCol>
              </a:tblGrid>
              <a:tr h="346308">
                <a:tc>
                  <a:txBody>
                    <a:bodyPr/>
                    <a:lstStyle/>
                    <a:p>
                      <a:r>
                        <a:rPr lang="en-US" b="1" dirty="0"/>
                        <a:t>S.NO</a:t>
                      </a:r>
                    </a:p>
                  </a:txBody>
                  <a:tcPr/>
                </a:tc>
                <a:tc>
                  <a:txBody>
                    <a:bodyPr/>
                    <a:lstStyle/>
                    <a:p>
                      <a:r>
                        <a:rPr lang="en-US" b="1" dirty="0"/>
                        <a:t>COMPONENTS</a:t>
                      </a:r>
                    </a:p>
                  </a:txBody>
                  <a:tcPr/>
                </a:tc>
                <a:tc>
                  <a:txBody>
                    <a:bodyPr/>
                    <a:lstStyle/>
                    <a:p>
                      <a:r>
                        <a:rPr lang="en-US" b="1" dirty="0"/>
                        <a:t>UNIT COST</a:t>
                      </a:r>
                    </a:p>
                  </a:txBody>
                  <a:tcPr/>
                </a:tc>
                <a:tc>
                  <a:txBody>
                    <a:bodyPr/>
                    <a:lstStyle/>
                    <a:p>
                      <a:r>
                        <a:rPr lang="en-US" b="1" dirty="0"/>
                        <a:t>TOTAL COST</a:t>
                      </a:r>
                    </a:p>
                  </a:txBody>
                  <a:tcPr/>
                </a:tc>
                <a:extLst>
                  <a:ext uri="{0D108BD9-81ED-4DB2-BD59-A6C34878D82A}">
                    <a16:rowId xmlns:a16="http://schemas.microsoft.com/office/drawing/2014/main" val="2848848689"/>
                  </a:ext>
                </a:extLst>
              </a:tr>
              <a:tr h="346308">
                <a:tc>
                  <a:txBody>
                    <a:bodyPr/>
                    <a:lstStyle/>
                    <a:p>
                      <a:r>
                        <a:rPr lang="en-US" b="1" dirty="0"/>
                        <a:t>1</a:t>
                      </a:r>
                    </a:p>
                  </a:txBody>
                  <a:tcPr/>
                </a:tc>
                <a:tc>
                  <a:txBody>
                    <a:bodyPr/>
                    <a:lstStyle/>
                    <a:p>
                      <a:r>
                        <a:rPr lang="en-US" b="1" dirty="0"/>
                        <a:t>4 WHEEL CHASIS KIT</a:t>
                      </a:r>
                    </a:p>
                  </a:txBody>
                  <a:tcPr/>
                </a:tc>
                <a:tc>
                  <a:txBody>
                    <a:bodyPr/>
                    <a:lstStyle/>
                    <a:p>
                      <a:r>
                        <a:rPr lang="en-US" b="1" dirty="0"/>
                        <a:t>790</a:t>
                      </a:r>
                    </a:p>
                  </a:txBody>
                  <a:tcPr/>
                </a:tc>
                <a:tc>
                  <a:txBody>
                    <a:bodyPr/>
                    <a:lstStyle/>
                    <a:p>
                      <a:r>
                        <a:rPr lang="en-US" b="1" dirty="0"/>
                        <a:t>790</a:t>
                      </a:r>
                    </a:p>
                  </a:txBody>
                  <a:tcPr/>
                </a:tc>
                <a:extLst>
                  <a:ext uri="{0D108BD9-81ED-4DB2-BD59-A6C34878D82A}">
                    <a16:rowId xmlns:a16="http://schemas.microsoft.com/office/drawing/2014/main" val="3686114827"/>
                  </a:ext>
                </a:extLst>
              </a:tr>
              <a:tr h="346308">
                <a:tc>
                  <a:txBody>
                    <a:bodyPr/>
                    <a:lstStyle/>
                    <a:p>
                      <a:r>
                        <a:rPr lang="en-US" b="1" dirty="0"/>
                        <a:t>2</a:t>
                      </a:r>
                    </a:p>
                  </a:txBody>
                  <a:tcPr/>
                </a:tc>
                <a:tc>
                  <a:txBody>
                    <a:bodyPr/>
                    <a:lstStyle/>
                    <a:p>
                      <a:r>
                        <a:rPr lang="en-US" b="1" dirty="0"/>
                        <a:t>18650 VIPOW BATTERY</a:t>
                      </a:r>
                    </a:p>
                  </a:txBody>
                  <a:tcPr/>
                </a:tc>
                <a:tc>
                  <a:txBody>
                    <a:bodyPr/>
                    <a:lstStyle/>
                    <a:p>
                      <a:r>
                        <a:rPr lang="en-US" b="1" dirty="0"/>
                        <a:t>160*3</a:t>
                      </a:r>
                    </a:p>
                  </a:txBody>
                  <a:tcPr/>
                </a:tc>
                <a:tc>
                  <a:txBody>
                    <a:bodyPr/>
                    <a:lstStyle/>
                    <a:p>
                      <a:r>
                        <a:rPr lang="en-US" b="1" dirty="0"/>
                        <a:t>480</a:t>
                      </a:r>
                    </a:p>
                  </a:txBody>
                  <a:tcPr/>
                </a:tc>
                <a:extLst>
                  <a:ext uri="{0D108BD9-81ED-4DB2-BD59-A6C34878D82A}">
                    <a16:rowId xmlns:a16="http://schemas.microsoft.com/office/drawing/2014/main" val="1380818888"/>
                  </a:ext>
                </a:extLst>
              </a:tr>
              <a:tr h="346308">
                <a:tc>
                  <a:txBody>
                    <a:bodyPr/>
                    <a:lstStyle/>
                    <a:p>
                      <a:r>
                        <a:rPr lang="en-US" b="1" dirty="0"/>
                        <a:t>3</a:t>
                      </a:r>
                    </a:p>
                  </a:txBody>
                  <a:tcPr/>
                </a:tc>
                <a:tc>
                  <a:txBody>
                    <a:bodyPr/>
                    <a:lstStyle/>
                    <a:p>
                      <a:r>
                        <a:rPr lang="en-US" b="1" dirty="0"/>
                        <a:t>18650 3 CELL HOLDER</a:t>
                      </a:r>
                    </a:p>
                  </a:txBody>
                  <a:tcPr/>
                </a:tc>
                <a:tc>
                  <a:txBody>
                    <a:bodyPr/>
                    <a:lstStyle/>
                    <a:p>
                      <a:r>
                        <a:rPr lang="en-US" b="1" dirty="0"/>
                        <a:t>55</a:t>
                      </a:r>
                    </a:p>
                  </a:txBody>
                  <a:tcPr/>
                </a:tc>
                <a:tc>
                  <a:txBody>
                    <a:bodyPr/>
                    <a:lstStyle/>
                    <a:p>
                      <a:r>
                        <a:rPr lang="en-US" b="1" dirty="0"/>
                        <a:t>55</a:t>
                      </a:r>
                    </a:p>
                  </a:txBody>
                  <a:tcPr/>
                </a:tc>
                <a:extLst>
                  <a:ext uri="{0D108BD9-81ED-4DB2-BD59-A6C34878D82A}">
                    <a16:rowId xmlns:a16="http://schemas.microsoft.com/office/drawing/2014/main" val="2513012930"/>
                  </a:ext>
                </a:extLst>
              </a:tr>
              <a:tr h="346308">
                <a:tc>
                  <a:txBody>
                    <a:bodyPr/>
                    <a:lstStyle/>
                    <a:p>
                      <a:r>
                        <a:rPr lang="en-US" b="1" dirty="0"/>
                        <a:t>4</a:t>
                      </a:r>
                    </a:p>
                  </a:txBody>
                  <a:tcPr/>
                </a:tc>
                <a:tc>
                  <a:txBody>
                    <a:bodyPr/>
                    <a:lstStyle/>
                    <a:p>
                      <a:r>
                        <a:rPr lang="en-US" b="1" dirty="0"/>
                        <a:t>ESP32 CAMAERA MODULE</a:t>
                      </a:r>
                    </a:p>
                  </a:txBody>
                  <a:tcPr/>
                </a:tc>
                <a:tc>
                  <a:txBody>
                    <a:bodyPr/>
                    <a:lstStyle/>
                    <a:p>
                      <a:r>
                        <a:rPr lang="en-US" b="1" dirty="0"/>
                        <a:t>590</a:t>
                      </a:r>
                    </a:p>
                  </a:txBody>
                  <a:tcPr/>
                </a:tc>
                <a:tc>
                  <a:txBody>
                    <a:bodyPr/>
                    <a:lstStyle/>
                    <a:p>
                      <a:r>
                        <a:rPr lang="en-US" b="1" dirty="0"/>
                        <a:t>590</a:t>
                      </a:r>
                    </a:p>
                  </a:txBody>
                  <a:tcPr/>
                </a:tc>
                <a:extLst>
                  <a:ext uri="{0D108BD9-81ED-4DB2-BD59-A6C34878D82A}">
                    <a16:rowId xmlns:a16="http://schemas.microsoft.com/office/drawing/2014/main" val="4025601661"/>
                  </a:ext>
                </a:extLst>
              </a:tr>
              <a:tr h="346308">
                <a:tc>
                  <a:txBody>
                    <a:bodyPr/>
                    <a:lstStyle/>
                    <a:p>
                      <a:r>
                        <a:rPr lang="en-US" b="1" dirty="0"/>
                        <a:t>5</a:t>
                      </a:r>
                    </a:p>
                  </a:txBody>
                  <a:tcPr/>
                </a:tc>
                <a:tc>
                  <a:txBody>
                    <a:bodyPr/>
                    <a:lstStyle/>
                    <a:p>
                      <a:r>
                        <a:rPr lang="en-US" b="1" dirty="0"/>
                        <a:t>L2P8N MOTOR DRIVER</a:t>
                      </a:r>
                    </a:p>
                  </a:txBody>
                  <a:tcPr/>
                </a:tc>
                <a:tc>
                  <a:txBody>
                    <a:bodyPr/>
                    <a:lstStyle/>
                    <a:p>
                      <a:r>
                        <a:rPr lang="en-US" b="1" dirty="0"/>
                        <a:t>150</a:t>
                      </a:r>
                    </a:p>
                  </a:txBody>
                  <a:tcPr/>
                </a:tc>
                <a:tc>
                  <a:txBody>
                    <a:bodyPr/>
                    <a:lstStyle/>
                    <a:p>
                      <a:r>
                        <a:rPr lang="en-US" b="1" dirty="0"/>
                        <a:t>150</a:t>
                      </a:r>
                    </a:p>
                  </a:txBody>
                  <a:tcPr/>
                </a:tc>
                <a:extLst>
                  <a:ext uri="{0D108BD9-81ED-4DB2-BD59-A6C34878D82A}">
                    <a16:rowId xmlns:a16="http://schemas.microsoft.com/office/drawing/2014/main" val="1072048095"/>
                  </a:ext>
                </a:extLst>
              </a:tr>
              <a:tr h="346308">
                <a:tc>
                  <a:txBody>
                    <a:bodyPr/>
                    <a:lstStyle/>
                    <a:p>
                      <a:r>
                        <a:rPr lang="en-US" b="1" dirty="0"/>
                        <a:t>6</a:t>
                      </a:r>
                    </a:p>
                  </a:txBody>
                  <a:tcPr/>
                </a:tc>
                <a:tc>
                  <a:txBody>
                    <a:bodyPr/>
                    <a:lstStyle/>
                    <a:p>
                      <a:r>
                        <a:rPr lang="en-US" b="1" dirty="0"/>
                        <a:t>HC-05 BLUETHOOTH</a:t>
                      </a:r>
                    </a:p>
                  </a:txBody>
                  <a:tcPr/>
                </a:tc>
                <a:tc>
                  <a:txBody>
                    <a:bodyPr/>
                    <a:lstStyle/>
                    <a:p>
                      <a:r>
                        <a:rPr lang="en-US" b="1" dirty="0"/>
                        <a:t>310</a:t>
                      </a:r>
                    </a:p>
                  </a:txBody>
                  <a:tcPr/>
                </a:tc>
                <a:tc>
                  <a:txBody>
                    <a:bodyPr/>
                    <a:lstStyle/>
                    <a:p>
                      <a:r>
                        <a:rPr lang="en-US" b="1" dirty="0"/>
                        <a:t>310</a:t>
                      </a:r>
                    </a:p>
                  </a:txBody>
                  <a:tcPr/>
                </a:tc>
                <a:extLst>
                  <a:ext uri="{0D108BD9-81ED-4DB2-BD59-A6C34878D82A}">
                    <a16:rowId xmlns:a16="http://schemas.microsoft.com/office/drawing/2014/main" val="3925457770"/>
                  </a:ext>
                </a:extLst>
              </a:tr>
              <a:tr h="346308">
                <a:tc>
                  <a:txBody>
                    <a:bodyPr/>
                    <a:lstStyle/>
                    <a:p>
                      <a:r>
                        <a:rPr lang="en-US" b="1" dirty="0"/>
                        <a:t>7</a:t>
                      </a:r>
                    </a:p>
                  </a:txBody>
                  <a:tcPr/>
                </a:tc>
                <a:tc>
                  <a:txBody>
                    <a:bodyPr/>
                    <a:lstStyle/>
                    <a:p>
                      <a:r>
                        <a:rPr lang="en-US" b="1" dirty="0"/>
                        <a:t>MQ2 CAL SENSOR</a:t>
                      </a:r>
                    </a:p>
                  </a:txBody>
                  <a:tcPr/>
                </a:tc>
                <a:tc>
                  <a:txBody>
                    <a:bodyPr/>
                    <a:lstStyle/>
                    <a:p>
                      <a:r>
                        <a:rPr lang="en-US" b="1" dirty="0"/>
                        <a:t>155</a:t>
                      </a:r>
                    </a:p>
                  </a:txBody>
                  <a:tcPr/>
                </a:tc>
                <a:tc>
                  <a:txBody>
                    <a:bodyPr/>
                    <a:lstStyle/>
                    <a:p>
                      <a:r>
                        <a:rPr lang="en-US" b="1" dirty="0"/>
                        <a:t>155</a:t>
                      </a:r>
                    </a:p>
                  </a:txBody>
                  <a:tcPr/>
                </a:tc>
                <a:extLst>
                  <a:ext uri="{0D108BD9-81ED-4DB2-BD59-A6C34878D82A}">
                    <a16:rowId xmlns:a16="http://schemas.microsoft.com/office/drawing/2014/main" val="2851295246"/>
                  </a:ext>
                </a:extLst>
              </a:tr>
              <a:tr h="346308">
                <a:tc>
                  <a:txBody>
                    <a:bodyPr/>
                    <a:lstStyle/>
                    <a:p>
                      <a:r>
                        <a:rPr lang="en-US" b="1" dirty="0"/>
                        <a:t>8</a:t>
                      </a:r>
                    </a:p>
                  </a:txBody>
                  <a:tcPr/>
                </a:tc>
                <a:tc>
                  <a:txBody>
                    <a:bodyPr/>
                    <a:lstStyle/>
                    <a:p>
                      <a:r>
                        <a:rPr lang="en-US" b="1" dirty="0"/>
                        <a:t>ADRUINO UNO R3</a:t>
                      </a:r>
                    </a:p>
                  </a:txBody>
                  <a:tcPr/>
                </a:tc>
                <a:tc>
                  <a:txBody>
                    <a:bodyPr/>
                    <a:lstStyle/>
                    <a:p>
                      <a:r>
                        <a:rPr lang="en-US" b="1" dirty="0"/>
                        <a:t>490</a:t>
                      </a:r>
                    </a:p>
                  </a:txBody>
                  <a:tcPr/>
                </a:tc>
                <a:tc>
                  <a:txBody>
                    <a:bodyPr/>
                    <a:lstStyle/>
                    <a:p>
                      <a:r>
                        <a:rPr lang="en-US" b="1" dirty="0"/>
                        <a:t>790</a:t>
                      </a:r>
                    </a:p>
                  </a:txBody>
                  <a:tcPr/>
                </a:tc>
                <a:extLst>
                  <a:ext uri="{0D108BD9-81ED-4DB2-BD59-A6C34878D82A}">
                    <a16:rowId xmlns:a16="http://schemas.microsoft.com/office/drawing/2014/main" val="2488568075"/>
                  </a:ext>
                </a:extLst>
              </a:tr>
              <a:tr h="346308">
                <a:tc>
                  <a:txBody>
                    <a:bodyPr/>
                    <a:lstStyle/>
                    <a:p>
                      <a:r>
                        <a:rPr lang="en-US" b="1" dirty="0"/>
                        <a:t>9</a:t>
                      </a:r>
                    </a:p>
                  </a:txBody>
                  <a:tcPr/>
                </a:tc>
                <a:tc>
                  <a:txBody>
                    <a:bodyPr/>
                    <a:lstStyle/>
                    <a:p>
                      <a:r>
                        <a:rPr lang="en-US" b="1" dirty="0"/>
                        <a:t>JUMPER WIRE</a:t>
                      </a:r>
                    </a:p>
                  </a:txBody>
                  <a:tcPr/>
                </a:tc>
                <a:tc>
                  <a:txBody>
                    <a:bodyPr/>
                    <a:lstStyle/>
                    <a:p>
                      <a:r>
                        <a:rPr lang="en-US" b="1" dirty="0"/>
                        <a:t>20*3</a:t>
                      </a:r>
                    </a:p>
                  </a:txBody>
                  <a:tcPr/>
                </a:tc>
                <a:tc>
                  <a:txBody>
                    <a:bodyPr/>
                    <a:lstStyle/>
                    <a:p>
                      <a:r>
                        <a:rPr lang="en-US" b="1" dirty="0"/>
                        <a:t>60</a:t>
                      </a:r>
                    </a:p>
                  </a:txBody>
                  <a:tcPr/>
                </a:tc>
                <a:extLst>
                  <a:ext uri="{0D108BD9-81ED-4DB2-BD59-A6C34878D82A}">
                    <a16:rowId xmlns:a16="http://schemas.microsoft.com/office/drawing/2014/main" val="2455688314"/>
                  </a:ext>
                </a:extLst>
              </a:tr>
              <a:tr h="346308">
                <a:tc>
                  <a:txBody>
                    <a:bodyPr/>
                    <a:lstStyle/>
                    <a:p>
                      <a:r>
                        <a:rPr lang="en-US" b="1" dirty="0"/>
                        <a:t>10</a:t>
                      </a:r>
                    </a:p>
                  </a:txBody>
                  <a:tcPr/>
                </a:tc>
                <a:tc>
                  <a:txBody>
                    <a:bodyPr/>
                    <a:lstStyle/>
                    <a:p>
                      <a:r>
                        <a:rPr lang="en-US" b="1" dirty="0"/>
                        <a:t>BREAD BOARD</a:t>
                      </a:r>
                    </a:p>
                  </a:txBody>
                  <a:tcPr/>
                </a:tc>
                <a:tc>
                  <a:txBody>
                    <a:bodyPr/>
                    <a:lstStyle/>
                    <a:p>
                      <a:r>
                        <a:rPr lang="en-US" b="1" dirty="0"/>
                        <a:t>25</a:t>
                      </a:r>
                    </a:p>
                  </a:txBody>
                  <a:tcPr/>
                </a:tc>
                <a:tc>
                  <a:txBody>
                    <a:bodyPr/>
                    <a:lstStyle/>
                    <a:p>
                      <a:r>
                        <a:rPr lang="en-US" b="1" dirty="0"/>
                        <a:t>25</a:t>
                      </a:r>
                    </a:p>
                  </a:txBody>
                  <a:tcPr/>
                </a:tc>
                <a:extLst>
                  <a:ext uri="{0D108BD9-81ED-4DB2-BD59-A6C34878D82A}">
                    <a16:rowId xmlns:a16="http://schemas.microsoft.com/office/drawing/2014/main" val="3433058058"/>
                  </a:ext>
                </a:extLst>
              </a:tr>
              <a:tr h="346308">
                <a:tc>
                  <a:txBody>
                    <a:bodyPr/>
                    <a:lstStyle/>
                    <a:p>
                      <a:r>
                        <a:rPr lang="en-US" b="1" dirty="0"/>
                        <a:t>11</a:t>
                      </a:r>
                    </a:p>
                  </a:txBody>
                  <a:tcPr/>
                </a:tc>
                <a:tc>
                  <a:txBody>
                    <a:bodyPr/>
                    <a:lstStyle/>
                    <a:p>
                      <a:r>
                        <a:rPr lang="en-US" b="1" dirty="0"/>
                        <a:t>ESP32 WIFI&amp;AMP</a:t>
                      </a:r>
                    </a:p>
                  </a:txBody>
                  <a:tcPr/>
                </a:tc>
                <a:tc>
                  <a:txBody>
                    <a:bodyPr/>
                    <a:lstStyle/>
                    <a:p>
                      <a:r>
                        <a:rPr lang="en-US" b="1" dirty="0"/>
                        <a:t>390</a:t>
                      </a:r>
                    </a:p>
                  </a:txBody>
                  <a:tcPr/>
                </a:tc>
                <a:tc>
                  <a:txBody>
                    <a:bodyPr/>
                    <a:lstStyle/>
                    <a:p>
                      <a:r>
                        <a:rPr lang="en-US" b="1" dirty="0"/>
                        <a:t>390</a:t>
                      </a:r>
                    </a:p>
                  </a:txBody>
                  <a:tcPr/>
                </a:tc>
                <a:extLst>
                  <a:ext uri="{0D108BD9-81ED-4DB2-BD59-A6C34878D82A}">
                    <a16:rowId xmlns:a16="http://schemas.microsoft.com/office/drawing/2014/main" val="2633674683"/>
                  </a:ext>
                </a:extLst>
              </a:tr>
              <a:tr h="606039">
                <a:tc>
                  <a:txBody>
                    <a:bodyPr/>
                    <a:lstStyle/>
                    <a:p>
                      <a:endParaRPr lang="en-US" b="1" dirty="0"/>
                    </a:p>
                  </a:txBody>
                  <a:tcPr/>
                </a:tc>
                <a:tc>
                  <a:txBody>
                    <a:bodyPr/>
                    <a:lstStyle/>
                    <a:p>
                      <a:r>
                        <a:rPr lang="en-US" b="1" dirty="0"/>
                        <a:t>TOTAL</a:t>
                      </a:r>
                    </a:p>
                    <a:p>
                      <a:endParaRPr lang="en-US" b="1" dirty="0"/>
                    </a:p>
                  </a:txBody>
                  <a:tcPr>
                    <a:solidFill>
                      <a:schemeClr val="accent1">
                        <a:lumMod val="75000"/>
                      </a:schemeClr>
                    </a:solidFill>
                  </a:tcPr>
                </a:tc>
                <a:tc>
                  <a:txBody>
                    <a:bodyPr/>
                    <a:lstStyle/>
                    <a:p>
                      <a:endParaRPr lang="en-US" b="1" dirty="0"/>
                    </a:p>
                  </a:txBody>
                  <a:tcPr/>
                </a:tc>
                <a:tc>
                  <a:txBody>
                    <a:bodyPr/>
                    <a:lstStyle/>
                    <a:p>
                      <a:r>
                        <a:rPr lang="en-US" b="1" dirty="0"/>
                        <a:t>3795</a:t>
                      </a:r>
                    </a:p>
                  </a:txBody>
                  <a:tcPr>
                    <a:solidFill>
                      <a:schemeClr val="accent1">
                        <a:lumMod val="75000"/>
                      </a:schemeClr>
                    </a:solidFill>
                  </a:tcPr>
                </a:tc>
                <a:extLst>
                  <a:ext uri="{0D108BD9-81ED-4DB2-BD59-A6C34878D82A}">
                    <a16:rowId xmlns:a16="http://schemas.microsoft.com/office/drawing/2014/main" val="1411032591"/>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Gantt Chart -- Project Plan</a:t>
            </a:r>
            <a:endParaRPr lang="en-US" dirty="0"/>
          </a:p>
        </p:txBody>
      </p:sp>
      <p:sp>
        <p:nvSpPr>
          <p:cNvPr id="7" name="Date Placeholder 6"/>
          <p:cNvSpPr>
            <a:spLocks noGrp="1"/>
          </p:cNvSpPr>
          <p:nvPr>
            <p:ph type="dt" sz="half" idx="2"/>
          </p:nvPr>
        </p:nvSpPr>
        <p:spPr/>
        <p:txBody>
          <a:bodyPr/>
          <a:lstStyle/>
          <a:p>
            <a:r>
              <a:rPr lang="en-US"/>
              <a:t>2/22/2023</a:t>
            </a:r>
            <a:endParaRPr lang="en-US" dirty="0"/>
          </a:p>
        </p:txBody>
      </p:sp>
      <p:sp>
        <p:nvSpPr>
          <p:cNvPr id="8" name="Footer Placeholder 7"/>
          <p:cNvSpPr>
            <a:spLocks noGrp="1"/>
          </p:cNvSpPr>
          <p:nvPr>
            <p:ph type="ftr" sz="quarter" idx="3"/>
          </p:nvPr>
        </p:nvSpPr>
        <p:spPr/>
        <p:txBody>
          <a:bodyPr/>
          <a:lstStyle/>
          <a:p>
            <a:r>
              <a:rPr lang="en-US"/>
              <a:t>Copyright © 2021-2023 LEAP. All rights reserved</a:t>
            </a:r>
            <a:endParaRPr lang="en-IN" dirty="0"/>
          </a:p>
        </p:txBody>
      </p:sp>
      <p:sp>
        <p:nvSpPr>
          <p:cNvPr id="9" name="Slide Number Placeholder 8"/>
          <p:cNvSpPr>
            <a:spLocks noGrp="1"/>
          </p:cNvSpPr>
          <p:nvPr>
            <p:ph type="sldNum" sz="quarter" idx="4"/>
          </p:nvPr>
        </p:nvSpPr>
        <p:spPr/>
        <p:txBody>
          <a:bodyPr/>
          <a:lstStyle/>
          <a:p>
            <a:fld id="{3A98EE3D-8CD1-4C3F-BD1C-C98C9596463C}" type="slidenum">
              <a:rPr lang="en-US" smtClean="0"/>
              <a:pPr/>
              <a:t>18</a:t>
            </a:fld>
            <a:endParaRPr lang="en-US" dirty="0"/>
          </a:p>
        </p:txBody>
      </p:sp>
      <p:graphicFrame>
        <p:nvGraphicFramePr>
          <p:cNvPr id="12" name="Table 13"/>
          <p:cNvGraphicFramePr>
            <a:graphicFrameLocks noGrp="1"/>
          </p:cNvGraphicFramePr>
          <p:nvPr>
            <p:extLst>
              <p:ext uri="{D42A27DB-BD31-4B8C-83A1-F6EECF244321}">
                <p14:modId xmlns:p14="http://schemas.microsoft.com/office/powerpoint/2010/main" val="1190861764"/>
              </p:ext>
            </p:extLst>
          </p:nvPr>
        </p:nvGraphicFramePr>
        <p:xfrm>
          <a:off x="419099" y="1570566"/>
          <a:ext cx="11353801" cy="4703236"/>
        </p:xfrm>
        <a:graphic>
          <a:graphicData uri="http://schemas.openxmlformats.org/drawingml/2006/table">
            <a:tbl>
              <a:tblPr firstRow="1" bandRow="1">
                <a:tableStyleId>{69012ECD-51FC-41F1-AA8D-1B2483CD663E}</a:tableStyleId>
              </a:tblPr>
              <a:tblGrid>
                <a:gridCol w="2794000">
                  <a:extLst>
                    <a:ext uri="{9D8B030D-6E8A-4147-A177-3AD203B41FA5}">
                      <a16:colId xmlns:a16="http://schemas.microsoft.com/office/drawing/2014/main" val="20000"/>
                    </a:ext>
                  </a:extLst>
                </a:gridCol>
                <a:gridCol w="951089">
                  <a:extLst>
                    <a:ext uri="{9D8B030D-6E8A-4147-A177-3AD203B41FA5}">
                      <a16:colId xmlns:a16="http://schemas.microsoft.com/office/drawing/2014/main" val="20001"/>
                    </a:ext>
                  </a:extLst>
                </a:gridCol>
                <a:gridCol w="951089">
                  <a:extLst>
                    <a:ext uri="{9D8B030D-6E8A-4147-A177-3AD203B41FA5}">
                      <a16:colId xmlns:a16="http://schemas.microsoft.com/office/drawing/2014/main" val="20002"/>
                    </a:ext>
                  </a:extLst>
                </a:gridCol>
                <a:gridCol w="951089">
                  <a:extLst>
                    <a:ext uri="{9D8B030D-6E8A-4147-A177-3AD203B41FA5}">
                      <a16:colId xmlns:a16="http://schemas.microsoft.com/office/drawing/2014/main" val="20003"/>
                    </a:ext>
                  </a:extLst>
                </a:gridCol>
                <a:gridCol w="951089">
                  <a:extLst>
                    <a:ext uri="{9D8B030D-6E8A-4147-A177-3AD203B41FA5}">
                      <a16:colId xmlns:a16="http://schemas.microsoft.com/office/drawing/2014/main" val="20004"/>
                    </a:ext>
                  </a:extLst>
                </a:gridCol>
                <a:gridCol w="951089">
                  <a:extLst>
                    <a:ext uri="{9D8B030D-6E8A-4147-A177-3AD203B41FA5}">
                      <a16:colId xmlns:a16="http://schemas.microsoft.com/office/drawing/2014/main" val="20005"/>
                    </a:ext>
                  </a:extLst>
                </a:gridCol>
                <a:gridCol w="951089">
                  <a:extLst>
                    <a:ext uri="{9D8B030D-6E8A-4147-A177-3AD203B41FA5}">
                      <a16:colId xmlns:a16="http://schemas.microsoft.com/office/drawing/2014/main" val="20006"/>
                    </a:ext>
                  </a:extLst>
                </a:gridCol>
                <a:gridCol w="951089">
                  <a:extLst>
                    <a:ext uri="{9D8B030D-6E8A-4147-A177-3AD203B41FA5}">
                      <a16:colId xmlns:a16="http://schemas.microsoft.com/office/drawing/2014/main" val="20007"/>
                    </a:ext>
                  </a:extLst>
                </a:gridCol>
                <a:gridCol w="951089">
                  <a:extLst>
                    <a:ext uri="{9D8B030D-6E8A-4147-A177-3AD203B41FA5}">
                      <a16:colId xmlns:a16="http://schemas.microsoft.com/office/drawing/2014/main" val="20008"/>
                    </a:ext>
                  </a:extLst>
                </a:gridCol>
                <a:gridCol w="951089">
                  <a:extLst>
                    <a:ext uri="{9D8B030D-6E8A-4147-A177-3AD203B41FA5}">
                      <a16:colId xmlns:a16="http://schemas.microsoft.com/office/drawing/2014/main" val="20009"/>
                    </a:ext>
                  </a:extLst>
                </a:gridCol>
              </a:tblGrid>
              <a:tr h="456284">
                <a:tc>
                  <a:txBody>
                    <a:bodyPr/>
                    <a:lstStyle/>
                    <a:p>
                      <a:r>
                        <a:rPr lang="en-IN" sz="2000" dirty="0"/>
                        <a:t>Task/Activity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456284">
                <a:tc>
                  <a:txBody>
                    <a:bodyPr/>
                    <a:lstStyle/>
                    <a:p>
                      <a:pPr algn="r"/>
                      <a:r>
                        <a:rPr lang="en-IN" sz="2000" dirty="0" err="1"/>
                        <a:t>Wk</a:t>
                      </a:r>
                      <a:r>
                        <a:rPr lang="en-IN" sz="2000" dirty="0"/>
                        <a:t> start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16-Mar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11-May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11-Jul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18-Jul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25-Jul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8-Aug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15-Aug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22-Aug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56284">
                <a:tc>
                  <a:txBody>
                    <a:bodyPr/>
                    <a:lstStyle/>
                    <a:p>
                      <a:pPr algn="r"/>
                      <a:r>
                        <a:rPr lang="en-IN" sz="2000" dirty="0" err="1"/>
                        <a:t>Wk</a:t>
                      </a:r>
                      <a:r>
                        <a:rPr lang="en-IN" sz="2000" dirty="0"/>
                        <a:t> end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22-Mar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17-May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17-Jul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24-Jul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31-Jul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7-Aug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14-Aug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21-Aug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28-Aug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56284">
                <a:tc>
                  <a:txBody>
                    <a:bodyPr/>
                    <a:lstStyle/>
                    <a:p>
                      <a:r>
                        <a:rPr lang="en-IN" sz="2000" dirty="0"/>
                        <a:t>List 3 design alternatives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456284">
                <a:tc>
                  <a:txBody>
                    <a:bodyPr/>
                    <a:lstStyle/>
                    <a:p>
                      <a:r>
                        <a:rPr lang="en-IN" sz="2000" dirty="0"/>
                        <a:t>Freeze on one design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807272">
                <a:tc>
                  <a:txBody>
                    <a:bodyPr/>
                    <a:lstStyle/>
                    <a:p>
                      <a:r>
                        <a:rPr lang="en-IN" sz="2000" dirty="0"/>
                        <a:t>Design Presentation/ Review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807272">
                <a:tc>
                  <a:txBody>
                    <a:bodyPr/>
                    <a:lstStyle/>
                    <a:p>
                      <a:r>
                        <a:rPr lang="en-IN" sz="2000" dirty="0"/>
                        <a:t>Detailed design, BOM, place orders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807272">
                <a:tc>
                  <a:txBody>
                    <a:bodyPr/>
                    <a:lstStyle/>
                    <a:p>
                      <a:r>
                        <a:rPr lang="en-IN" sz="2000" dirty="0"/>
                        <a:t>Implementation and Testing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
        <p:nvSpPr>
          <p:cNvPr id="14" name="Diamond 13"/>
          <p:cNvSpPr/>
          <p:nvPr/>
        </p:nvSpPr>
        <p:spPr>
          <a:xfrm>
            <a:off x="4787900" y="4044043"/>
            <a:ext cx="254000" cy="399626"/>
          </a:xfrm>
          <a:prstGeom prst="diamond">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IN" dirty="0"/>
          </a:p>
        </p:txBody>
      </p:sp>
      <p:sp>
        <p:nvSpPr>
          <p:cNvPr id="18" name="Diamond 17"/>
          <p:cNvSpPr/>
          <p:nvPr/>
        </p:nvSpPr>
        <p:spPr>
          <a:xfrm>
            <a:off x="5689600" y="4786569"/>
            <a:ext cx="254000" cy="399626"/>
          </a:xfrm>
          <a:prstGeom prst="diamond">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Gantt Chart -- Project Plan				..</a:t>
            </a:r>
            <a:r>
              <a:rPr lang="en-IN" dirty="0" err="1"/>
              <a:t>contd</a:t>
            </a:r>
            <a:endParaRPr lang="en-US" dirty="0"/>
          </a:p>
        </p:txBody>
      </p:sp>
      <p:sp>
        <p:nvSpPr>
          <p:cNvPr id="7" name="Date Placeholder 6"/>
          <p:cNvSpPr>
            <a:spLocks noGrp="1"/>
          </p:cNvSpPr>
          <p:nvPr>
            <p:ph type="dt" sz="half" idx="2"/>
          </p:nvPr>
        </p:nvSpPr>
        <p:spPr/>
        <p:txBody>
          <a:bodyPr/>
          <a:lstStyle/>
          <a:p>
            <a:r>
              <a:rPr lang="en-US"/>
              <a:t>2/22/2023</a:t>
            </a:r>
            <a:endParaRPr lang="en-US" dirty="0"/>
          </a:p>
        </p:txBody>
      </p:sp>
      <p:sp>
        <p:nvSpPr>
          <p:cNvPr id="8" name="Footer Placeholder 7"/>
          <p:cNvSpPr>
            <a:spLocks noGrp="1"/>
          </p:cNvSpPr>
          <p:nvPr>
            <p:ph type="ftr" sz="quarter" idx="3"/>
          </p:nvPr>
        </p:nvSpPr>
        <p:spPr/>
        <p:txBody>
          <a:bodyPr/>
          <a:lstStyle/>
          <a:p>
            <a:r>
              <a:rPr lang="en-US"/>
              <a:t>Copyright © 2021-2023 LEAP. All rights reserved</a:t>
            </a:r>
            <a:endParaRPr lang="en-IN" dirty="0"/>
          </a:p>
        </p:txBody>
      </p:sp>
      <p:sp>
        <p:nvSpPr>
          <p:cNvPr id="9" name="Slide Number Placeholder 8"/>
          <p:cNvSpPr>
            <a:spLocks noGrp="1"/>
          </p:cNvSpPr>
          <p:nvPr>
            <p:ph type="sldNum" sz="quarter" idx="4"/>
          </p:nvPr>
        </p:nvSpPr>
        <p:spPr/>
        <p:txBody>
          <a:bodyPr/>
          <a:lstStyle/>
          <a:p>
            <a:fld id="{3A98EE3D-8CD1-4C3F-BD1C-C98C9596463C}" type="slidenum">
              <a:rPr lang="en-US" smtClean="0"/>
              <a:pPr/>
              <a:t>19</a:t>
            </a:fld>
            <a:endParaRPr lang="en-US" dirty="0"/>
          </a:p>
        </p:txBody>
      </p:sp>
      <p:graphicFrame>
        <p:nvGraphicFramePr>
          <p:cNvPr id="12" name="Table 13"/>
          <p:cNvGraphicFramePr>
            <a:graphicFrameLocks noGrp="1"/>
          </p:cNvGraphicFramePr>
          <p:nvPr>
            <p:extLst>
              <p:ext uri="{D42A27DB-BD31-4B8C-83A1-F6EECF244321}">
                <p14:modId xmlns:p14="http://schemas.microsoft.com/office/powerpoint/2010/main" val="3751453728"/>
              </p:ext>
            </p:extLst>
          </p:nvPr>
        </p:nvGraphicFramePr>
        <p:xfrm>
          <a:off x="419099" y="1570566"/>
          <a:ext cx="11353801" cy="4627035"/>
        </p:xfrm>
        <a:graphic>
          <a:graphicData uri="http://schemas.openxmlformats.org/drawingml/2006/table">
            <a:tbl>
              <a:tblPr firstRow="1" bandRow="1">
                <a:tableStyleId>{69012ECD-51FC-41F1-AA8D-1B2483CD663E}</a:tableStyleId>
              </a:tblPr>
              <a:tblGrid>
                <a:gridCol w="2794000">
                  <a:extLst>
                    <a:ext uri="{9D8B030D-6E8A-4147-A177-3AD203B41FA5}">
                      <a16:colId xmlns:a16="http://schemas.microsoft.com/office/drawing/2014/main" val="20000"/>
                    </a:ext>
                  </a:extLst>
                </a:gridCol>
                <a:gridCol w="951089">
                  <a:extLst>
                    <a:ext uri="{9D8B030D-6E8A-4147-A177-3AD203B41FA5}">
                      <a16:colId xmlns:a16="http://schemas.microsoft.com/office/drawing/2014/main" val="20001"/>
                    </a:ext>
                  </a:extLst>
                </a:gridCol>
                <a:gridCol w="951089">
                  <a:extLst>
                    <a:ext uri="{9D8B030D-6E8A-4147-A177-3AD203B41FA5}">
                      <a16:colId xmlns:a16="http://schemas.microsoft.com/office/drawing/2014/main" val="20002"/>
                    </a:ext>
                  </a:extLst>
                </a:gridCol>
                <a:gridCol w="951089">
                  <a:extLst>
                    <a:ext uri="{9D8B030D-6E8A-4147-A177-3AD203B41FA5}">
                      <a16:colId xmlns:a16="http://schemas.microsoft.com/office/drawing/2014/main" val="20003"/>
                    </a:ext>
                  </a:extLst>
                </a:gridCol>
                <a:gridCol w="951089">
                  <a:extLst>
                    <a:ext uri="{9D8B030D-6E8A-4147-A177-3AD203B41FA5}">
                      <a16:colId xmlns:a16="http://schemas.microsoft.com/office/drawing/2014/main" val="20004"/>
                    </a:ext>
                  </a:extLst>
                </a:gridCol>
                <a:gridCol w="951089">
                  <a:extLst>
                    <a:ext uri="{9D8B030D-6E8A-4147-A177-3AD203B41FA5}">
                      <a16:colId xmlns:a16="http://schemas.microsoft.com/office/drawing/2014/main" val="20005"/>
                    </a:ext>
                  </a:extLst>
                </a:gridCol>
                <a:gridCol w="951089">
                  <a:extLst>
                    <a:ext uri="{9D8B030D-6E8A-4147-A177-3AD203B41FA5}">
                      <a16:colId xmlns:a16="http://schemas.microsoft.com/office/drawing/2014/main" val="20006"/>
                    </a:ext>
                  </a:extLst>
                </a:gridCol>
                <a:gridCol w="951089">
                  <a:extLst>
                    <a:ext uri="{9D8B030D-6E8A-4147-A177-3AD203B41FA5}">
                      <a16:colId xmlns:a16="http://schemas.microsoft.com/office/drawing/2014/main" val="20007"/>
                    </a:ext>
                  </a:extLst>
                </a:gridCol>
                <a:gridCol w="951089">
                  <a:extLst>
                    <a:ext uri="{9D8B030D-6E8A-4147-A177-3AD203B41FA5}">
                      <a16:colId xmlns:a16="http://schemas.microsoft.com/office/drawing/2014/main" val="20008"/>
                    </a:ext>
                  </a:extLst>
                </a:gridCol>
                <a:gridCol w="951089">
                  <a:extLst>
                    <a:ext uri="{9D8B030D-6E8A-4147-A177-3AD203B41FA5}">
                      <a16:colId xmlns:a16="http://schemas.microsoft.com/office/drawing/2014/main" val="20009"/>
                    </a:ext>
                  </a:extLst>
                </a:gridCol>
              </a:tblGrid>
              <a:tr h="406429">
                <a:tc>
                  <a:txBody>
                    <a:bodyPr/>
                    <a:lstStyle/>
                    <a:p>
                      <a:r>
                        <a:rPr lang="en-IN" sz="2000" dirty="0"/>
                        <a:t>Task/Activity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Wk11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406429">
                <a:tc>
                  <a:txBody>
                    <a:bodyPr/>
                    <a:lstStyle/>
                    <a:p>
                      <a:pPr algn="r"/>
                      <a:r>
                        <a:rPr lang="en-IN" sz="2000" dirty="0" err="1"/>
                        <a:t>Wk</a:t>
                      </a:r>
                      <a:r>
                        <a:rPr lang="en-IN" sz="2000" dirty="0"/>
                        <a:t> start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16-Mar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11-May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11-Jul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18-Jul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25-Jul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8-Aug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15-Aug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22-Aug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06429">
                <a:tc>
                  <a:txBody>
                    <a:bodyPr/>
                    <a:lstStyle/>
                    <a:p>
                      <a:pPr algn="r"/>
                      <a:r>
                        <a:rPr lang="en-IN" sz="2000" dirty="0" err="1"/>
                        <a:t>Wk</a:t>
                      </a:r>
                      <a:r>
                        <a:rPr lang="en-IN" sz="2000" dirty="0"/>
                        <a:t> end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22-Mar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17-May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17-Jul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24-Jul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31-Jul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7-Aug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14-Aug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21-Aug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28-Aug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719066">
                <a:tc>
                  <a:txBody>
                    <a:bodyPr/>
                    <a:lstStyle/>
                    <a:p>
                      <a:r>
                        <a:rPr lang="en-IN" sz="2000" dirty="0"/>
                        <a:t>Demo, Open house preparation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406429">
                <a:tc>
                  <a:txBody>
                    <a:bodyPr/>
                    <a:lstStyle/>
                    <a:p>
                      <a:r>
                        <a:rPr lang="en-IN" sz="2000" dirty="0"/>
                        <a:t>Open house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2282253">
                <a:tc>
                  <a:txBody>
                    <a:bodyPr/>
                    <a:lstStyle/>
                    <a:p>
                      <a:pPr marL="0" indent="0">
                        <a:buFont typeface="Arial" panose="020B0604020202020204" pitchFamily="34" charset="0"/>
                        <a:buNone/>
                      </a:pPr>
                      <a:r>
                        <a:rPr lang="en-IN" sz="2000" dirty="0"/>
                        <a:t>Closure</a:t>
                      </a:r>
                    </a:p>
                    <a:p>
                      <a:pPr marL="342900" indent="-342900">
                        <a:buFont typeface="Arial" panose="020B0604020202020204" pitchFamily="34" charset="0"/>
                        <a:buChar char="•"/>
                      </a:pPr>
                      <a:r>
                        <a:rPr lang="en-IN" sz="2000" dirty="0"/>
                        <a:t>Project Report</a:t>
                      </a:r>
                    </a:p>
                    <a:p>
                      <a:pPr marL="342900" indent="-342900">
                        <a:buFont typeface="Arial" panose="020B0604020202020204" pitchFamily="34" charset="0"/>
                        <a:buChar char="•"/>
                      </a:pPr>
                      <a:r>
                        <a:rPr lang="en-IN" sz="2000" dirty="0"/>
                        <a:t>Feedback</a:t>
                      </a:r>
                    </a:p>
                    <a:p>
                      <a:pPr marL="342900" indent="-342900">
                        <a:buFont typeface="Arial" panose="020B0604020202020204" pitchFamily="34" charset="0"/>
                        <a:buChar char="•"/>
                      </a:pPr>
                      <a:r>
                        <a:rPr lang="en-IN" sz="2000" dirty="0"/>
                        <a:t>Settling bills</a:t>
                      </a:r>
                    </a:p>
                    <a:p>
                      <a:pPr marL="342900" indent="-342900">
                        <a:buFont typeface="Arial" panose="020B0604020202020204" pitchFamily="34" charset="0"/>
                        <a:buChar char="•"/>
                      </a:pPr>
                      <a:r>
                        <a:rPr lang="en-IN" sz="2000" dirty="0"/>
                        <a:t>Returning tools/ equipment</a:t>
                      </a:r>
                    </a:p>
                    <a:p>
                      <a:pPr marL="342900" indent="-342900">
                        <a:buFont typeface="Arial" panose="020B0604020202020204" pitchFamily="34" charset="0"/>
                        <a:buChar char="•"/>
                      </a:pPr>
                      <a:r>
                        <a:rPr lang="en-IN" sz="20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extLst>
                  <a:ext uri="{0D108BD9-81ED-4DB2-BD59-A6C34878D82A}">
                    <a16:rowId xmlns:a16="http://schemas.microsoft.com/office/drawing/2014/main" val="10005"/>
                  </a:ext>
                </a:extLst>
              </a:tr>
            </a:tbl>
          </a:graphicData>
        </a:graphic>
      </p:graphicFrame>
      <p:sp>
        <p:nvSpPr>
          <p:cNvPr id="3" name="Diamond 2"/>
          <p:cNvSpPr/>
          <p:nvPr/>
        </p:nvSpPr>
        <p:spPr>
          <a:xfrm>
            <a:off x="11448727" y="4049969"/>
            <a:ext cx="254000" cy="399626"/>
          </a:xfrm>
          <a:prstGeom prst="diamond">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IN" dirty="0"/>
          </a:p>
        </p:txBody>
      </p:sp>
      <p:sp>
        <p:nvSpPr>
          <p:cNvPr id="4" name="Diamond 3"/>
          <p:cNvSpPr/>
          <p:nvPr/>
        </p:nvSpPr>
        <p:spPr>
          <a:xfrm>
            <a:off x="10538715" y="3441118"/>
            <a:ext cx="254000" cy="399626"/>
          </a:xfrm>
          <a:prstGeom prst="diamond">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Outline</a:t>
            </a:r>
            <a:endParaRPr lang="en-IN" dirty="0"/>
          </a:p>
        </p:txBody>
      </p:sp>
      <p:sp>
        <p:nvSpPr>
          <p:cNvPr id="26" name="Content Placeholder 25"/>
          <p:cNvSpPr>
            <a:spLocks noGrp="1"/>
          </p:cNvSpPr>
          <p:nvPr>
            <p:ph idx="1"/>
          </p:nvPr>
        </p:nvSpPr>
        <p:spPr/>
        <p:txBody>
          <a:bodyPr/>
          <a:lstStyle/>
          <a:p>
            <a:pPr marL="657225" lvl="1" indent="-457200">
              <a:buFont typeface="+mj-lt"/>
              <a:buAutoNum type="arabicPeriod"/>
            </a:pPr>
            <a:r>
              <a:rPr lang="en-US" dirty="0"/>
              <a:t>About Team</a:t>
            </a:r>
          </a:p>
          <a:p>
            <a:pPr marL="657225" lvl="1" indent="-457200">
              <a:buFont typeface="+mj-lt"/>
              <a:buAutoNum type="arabicPeriod"/>
            </a:pPr>
            <a:r>
              <a:rPr lang="en-US" dirty="0"/>
              <a:t>Problem Statement</a:t>
            </a:r>
          </a:p>
          <a:p>
            <a:pPr marL="657225" lvl="1" indent="-457200">
              <a:buFont typeface="+mj-lt"/>
              <a:buAutoNum type="arabicPeriod"/>
            </a:pPr>
            <a:r>
              <a:rPr lang="en-US" dirty="0"/>
              <a:t>Selected Concept Design</a:t>
            </a:r>
          </a:p>
          <a:p>
            <a:pPr marL="657225" lvl="1" indent="-457200">
              <a:buFont typeface="+mj-lt"/>
              <a:buAutoNum type="arabicPeriod"/>
            </a:pPr>
            <a:r>
              <a:rPr lang="en-US" dirty="0"/>
              <a:t>Block Diagram</a:t>
            </a:r>
          </a:p>
          <a:p>
            <a:pPr marL="657225" lvl="1" indent="-457200">
              <a:buFont typeface="+mj-lt"/>
              <a:buAutoNum type="arabicPeriod"/>
            </a:pPr>
            <a:r>
              <a:rPr lang="en-US" dirty="0"/>
              <a:t>Projection views of the proposed design</a:t>
            </a:r>
          </a:p>
          <a:p>
            <a:pPr marL="657225" lvl="1" indent="-457200">
              <a:buFont typeface="+mj-lt"/>
              <a:buAutoNum type="arabicPeriod"/>
            </a:pPr>
            <a:r>
              <a:rPr lang="en-US" dirty="0"/>
              <a:t>Bill of Material and Cost estimates</a:t>
            </a:r>
          </a:p>
          <a:p>
            <a:pPr marL="657225" lvl="1" indent="-457200">
              <a:buFont typeface="+mj-lt"/>
              <a:buAutoNum type="arabicPeriod"/>
            </a:pPr>
            <a:r>
              <a:rPr lang="en-US" dirty="0"/>
              <a:t>Gantt Chart – Project Plan</a:t>
            </a:r>
          </a:p>
          <a:p>
            <a:pPr marL="657225" lvl="1" indent="-457200">
              <a:buFont typeface="+mj-lt"/>
              <a:buAutoNum type="arabicPeriod"/>
            </a:pPr>
            <a:r>
              <a:rPr lang="en-US" dirty="0"/>
              <a:t>Open Issues</a:t>
            </a:r>
          </a:p>
          <a:p>
            <a:pPr marL="657225" lvl="1" indent="-457200">
              <a:buFont typeface="+mj-lt"/>
              <a:buAutoNum type="arabicPeriod"/>
            </a:pPr>
            <a:r>
              <a:rPr lang="en-US" dirty="0"/>
              <a:t>References</a:t>
            </a:r>
          </a:p>
          <a:p>
            <a:pPr lvl="1"/>
            <a:endParaRPr lang="en-US" dirty="0"/>
          </a:p>
        </p:txBody>
      </p:sp>
      <p:sp>
        <p:nvSpPr>
          <p:cNvPr id="5" name="Date Placeholder 4"/>
          <p:cNvSpPr>
            <a:spLocks noGrp="1"/>
          </p:cNvSpPr>
          <p:nvPr>
            <p:ph type="dt" sz="half" idx="2"/>
          </p:nvPr>
        </p:nvSpPr>
        <p:spPr/>
        <p:txBody>
          <a:bodyPr/>
          <a:lstStyle/>
          <a:p>
            <a:r>
              <a:rPr lang="en-IN" altLang="en-US"/>
              <a:t>12</a:t>
            </a:r>
            <a:r>
              <a:rPr lang="en-US"/>
              <a:t>/</a:t>
            </a:r>
            <a:r>
              <a:rPr lang="en-IN" altLang="en-US"/>
              <a:t>07</a:t>
            </a:r>
            <a:r>
              <a:rPr lang="en-US"/>
              <a:t>/2023</a:t>
            </a:r>
            <a:endParaRPr lang="en-US" dirty="0"/>
          </a:p>
        </p:txBody>
      </p:sp>
      <p:sp>
        <p:nvSpPr>
          <p:cNvPr id="4" name="Footer Placeholder 3"/>
          <p:cNvSpPr>
            <a:spLocks noGrp="1"/>
          </p:cNvSpPr>
          <p:nvPr>
            <p:ph type="ftr" sz="quarter" idx="3"/>
          </p:nvPr>
        </p:nvSpPr>
        <p:spPr/>
        <p:txBody>
          <a:bodyPr/>
          <a:lstStyle/>
          <a:p>
            <a:r>
              <a:rPr lang="en-US"/>
              <a:t>Copyright © 2021-2023 LEAP. All rights reserved</a:t>
            </a:r>
            <a:endParaRPr lang="en-US" dirty="0"/>
          </a:p>
        </p:txBody>
      </p:sp>
      <p:sp>
        <p:nvSpPr>
          <p:cNvPr id="3" name="Slide Number Placeholder 2"/>
          <p:cNvSpPr>
            <a:spLocks noGrp="1"/>
          </p:cNvSpPr>
          <p:nvPr>
            <p:ph type="sldNum" sz="quarter" idx="4"/>
          </p:nvPr>
        </p:nvSpPr>
        <p:spPr/>
        <p:txBody>
          <a:bodyPr/>
          <a:lstStyle/>
          <a:p>
            <a:fld id="{3A98EE3D-8CD1-4C3F-BD1C-C98C9596463C}" type="slidenum">
              <a:rPr lang="en-US" smtClean="0"/>
              <a:pPr/>
              <a:t>2</a:t>
            </a:fld>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Open Issues</a:t>
            </a:r>
            <a:endParaRPr lang="en-US" dirty="0"/>
          </a:p>
        </p:txBody>
      </p:sp>
      <p:sp>
        <p:nvSpPr>
          <p:cNvPr id="10" name="Content Placeholder 9"/>
          <p:cNvSpPr>
            <a:spLocks noGrp="1"/>
          </p:cNvSpPr>
          <p:nvPr>
            <p:ph idx="1"/>
          </p:nvPr>
        </p:nvSpPr>
        <p:spPr/>
        <p:txBody>
          <a:bodyPr/>
          <a:lstStyle/>
          <a:p>
            <a:pPr marL="657225" lvl="1" indent="-457200"/>
            <a:r>
              <a:rPr lang="en-IN" b="1" dirty="0"/>
              <a:t>LIMITED SPACES</a:t>
            </a:r>
          </a:p>
          <a:p>
            <a:pPr marL="657225" lvl="1" indent="-457200"/>
            <a:r>
              <a:rPr lang="en-IN" b="1" dirty="0"/>
              <a:t>POWER CONSTRAINT</a:t>
            </a:r>
          </a:p>
          <a:p>
            <a:pPr marL="657225" lvl="1" indent="-457200"/>
            <a:r>
              <a:rPr lang="en-IN" b="1" dirty="0"/>
              <a:t>DAMAGE DUE TO ENVIRONMENTAL HAZARD</a:t>
            </a:r>
          </a:p>
          <a:p>
            <a:pPr marL="657225" lvl="1" indent="-457200"/>
            <a:r>
              <a:rPr lang="en-IN" b="1" dirty="0"/>
              <a:t>LIMITED WEIGHT CAN BE PLACED IN CHASIS ROVER</a:t>
            </a:r>
          </a:p>
        </p:txBody>
      </p:sp>
      <p:sp>
        <p:nvSpPr>
          <p:cNvPr id="7" name="Date Placeholder 6"/>
          <p:cNvSpPr>
            <a:spLocks noGrp="1"/>
          </p:cNvSpPr>
          <p:nvPr>
            <p:ph type="dt" sz="half" idx="2"/>
          </p:nvPr>
        </p:nvSpPr>
        <p:spPr/>
        <p:txBody>
          <a:bodyPr/>
          <a:lstStyle/>
          <a:p>
            <a:r>
              <a:rPr lang="en-US"/>
              <a:t>2/22/2023</a:t>
            </a:r>
            <a:endParaRPr lang="en-US" dirty="0"/>
          </a:p>
        </p:txBody>
      </p:sp>
      <p:sp>
        <p:nvSpPr>
          <p:cNvPr id="8" name="Footer Placeholder 7"/>
          <p:cNvSpPr>
            <a:spLocks noGrp="1"/>
          </p:cNvSpPr>
          <p:nvPr>
            <p:ph type="ftr" sz="quarter" idx="3"/>
          </p:nvPr>
        </p:nvSpPr>
        <p:spPr/>
        <p:txBody>
          <a:bodyPr/>
          <a:lstStyle/>
          <a:p>
            <a:r>
              <a:rPr lang="en-US"/>
              <a:t>Copyright © 2021-2023 LEAP. All rights reserved</a:t>
            </a:r>
            <a:endParaRPr lang="en-IN" dirty="0"/>
          </a:p>
        </p:txBody>
      </p:sp>
      <p:sp>
        <p:nvSpPr>
          <p:cNvPr id="9" name="Slide Number Placeholder 8"/>
          <p:cNvSpPr>
            <a:spLocks noGrp="1"/>
          </p:cNvSpPr>
          <p:nvPr>
            <p:ph type="sldNum" sz="quarter" idx="4"/>
          </p:nvPr>
        </p:nvSpPr>
        <p:spPr/>
        <p:txBody>
          <a:bodyPr/>
          <a:lstStyle/>
          <a:p>
            <a:fld id="{3A98EE3D-8CD1-4C3F-BD1C-C98C9596463C}" type="slidenum">
              <a:rPr lang="en-US" smtClean="0"/>
              <a:pPr/>
              <a:t>20</a:t>
            </a:fld>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a:t>
            </a:r>
          </a:p>
        </p:txBody>
      </p:sp>
      <p:sp>
        <p:nvSpPr>
          <p:cNvPr id="4" name="Date Placeholder 3"/>
          <p:cNvSpPr>
            <a:spLocks noGrp="1"/>
          </p:cNvSpPr>
          <p:nvPr>
            <p:ph type="dt" sz="half" idx="2"/>
          </p:nvPr>
        </p:nvSpPr>
        <p:spPr/>
        <p:txBody>
          <a:bodyPr/>
          <a:lstStyle/>
          <a:p>
            <a:r>
              <a:rPr lang="en-IN" altLang="en-US"/>
              <a:t>12</a:t>
            </a:r>
            <a:r>
              <a:rPr lang="en-US"/>
              <a:t>/</a:t>
            </a:r>
            <a:r>
              <a:rPr lang="en-IN" altLang="en-US"/>
              <a:t>07</a:t>
            </a:r>
            <a:r>
              <a:rPr lang="en-US"/>
              <a:t>/2023</a:t>
            </a:r>
            <a:endParaRPr lang="en-US" dirty="0"/>
          </a:p>
        </p:txBody>
      </p:sp>
      <p:sp>
        <p:nvSpPr>
          <p:cNvPr id="5" name="Footer Placeholder 4"/>
          <p:cNvSpPr>
            <a:spLocks noGrp="1"/>
          </p:cNvSpPr>
          <p:nvPr>
            <p:ph type="ftr" sz="quarter" idx="3"/>
          </p:nvPr>
        </p:nvSpPr>
        <p:spPr/>
        <p:txBody>
          <a:bodyPr/>
          <a:lstStyle/>
          <a:p>
            <a:r>
              <a:rPr lang="en-US"/>
              <a:t>Copyright © 2021-2023 LEAP. All rights reserved</a:t>
            </a:r>
            <a:endParaRPr lang="en-IN" dirty="0"/>
          </a:p>
        </p:txBody>
      </p:sp>
      <p:sp>
        <p:nvSpPr>
          <p:cNvPr id="6" name="Slide Number Placeholder 5"/>
          <p:cNvSpPr>
            <a:spLocks noGrp="1"/>
          </p:cNvSpPr>
          <p:nvPr>
            <p:ph type="sldNum" sz="quarter" idx="4"/>
          </p:nvPr>
        </p:nvSpPr>
        <p:spPr/>
        <p:txBody>
          <a:bodyPr/>
          <a:lstStyle/>
          <a:p>
            <a:fld id="{3A98EE3D-8CD1-4C3F-BD1C-C98C9596463C}" type="slidenum">
              <a:rPr lang="en-US" smtClean="0"/>
              <a:pPr/>
              <a:t>3</a:t>
            </a:fld>
            <a:endParaRPr lang="en-US" dirty="0"/>
          </a:p>
        </p:txBody>
      </p:sp>
      <p:graphicFrame>
        <p:nvGraphicFramePr>
          <p:cNvPr id="7" name="Table 7"/>
          <p:cNvGraphicFramePr>
            <a:graphicFrameLocks noGrp="1"/>
          </p:cNvGraphicFramePr>
          <p:nvPr>
            <p:extLst>
              <p:ext uri="{D42A27DB-BD31-4B8C-83A1-F6EECF244321}">
                <p14:modId xmlns:p14="http://schemas.microsoft.com/office/powerpoint/2010/main" val="146412755"/>
              </p:ext>
            </p:extLst>
          </p:nvPr>
        </p:nvGraphicFramePr>
        <p:xfrm>
          <a:off x="1044448" y="1994028"/>
          <a:ext cx="9748267" cy="2377440"/>
        </p:xfrm>
        <a:graphic>
          <a:graphicData uri="http://schemas.openxmlformats.org/drawingml/2006/table">
            <a:tbl>
              <a:tblPr firstRow="1" bandRow="1">
                <a:tableStyleId>{17292A2E-F333-43FB-9621-5CBBE7FDCDCB}</a:tableStyleId>
              </a:tblPr>
              <a:tblGrid>
                <a:gridCol w="720344">
                  <a:extLst>
                    <a:ext uri="{9D8B030D-6E8A-4147-A177-3AD203B41FA5}">
                      <a16:colId xmlns:a16="http://schemas.microsoft.com/office/drawing/2014/main" val="20000"/>
                    </a:ext>
                  </a:extLst>
                </a:gridCol>
                <a:gridCol w="3178964">
                  <a:extLst>
                    <a:ext uri="{9D8B030D-6E8A-4147-A177-3AD203B41FA5}">
                      <a16:colId xmlns:a16="http://schemas.microsoft.com/office/drawing/2014/main" val="20001"/>
                    </a:ext>
                  </a:extLst>
                </a:gridCol>
                <a:gridCol w="1949653">
                  <a:extLst>
                    <a:ext uri="{9D8B030D-6E8A-4147-A177-3AD203B41FA5}">
                      <a16:colId xmlns:a16="http://schemas.microsoft.com/office/drawing/2014/main" val="20002"/>
                    </a:ext>
                  </a:extLst>
                </a:gridCol>
                <a:gridCol w="1949653">
                  <a:extLst>
                    <a:ext uri="{9D8B030D-6E8A-4147-A177-3AD203B41FA5}">
                      <a16:colId xmlns:a16="http://schemas.microsoft.com/office/drawing/2014/main" val="20003"/>
                    </a:ext>
                  </a:extLst>
                </a:gridCol>
                <a:gridCol w="1949653">
                  <a:extLst>
                    <a:ext uri="{9D8B030D-6E8A-4147-A177-3AD203B41FA5}">
                      <a16:colId xmlns:a16="http://schemas.microsoft.com/office/drawing/2014/main" val="20004"/>
                    </a:ext>
                  </a:extLst>
                </a:gridCol>
              </a:tblGrid>
              <a:tr h="370840">
                <a:tc>
                  <a:txBody>
                    <a:bodyPr/>
                    <a:lstStyle/>
                    <a:p>
                      <a:r>
                        <a:rPr lang="en-IN" sz="2000" dirty="0"/>
                        <a:t>SN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Student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Roll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Year of Study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Department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IN" sz="2000"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MANDALAPU SAMANTHA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411621121016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III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BME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r>
                        <a:rPr lang="en-IN" sz="2000"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E.BARKAVI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411621104006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III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a:t>CSE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370840">
                <a:tc>
                  <a:txBody>
                    <a:bodyPr/>
                    <a:lstStyle/>
                    <a:p>
                      <a:r>
                        <a:rPr lang="en-IN" sz="2000"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V.JASHWANTH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411621243028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III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AI&amp;DS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70840">
                <a:tc>
                  <a:txBody>
                    <a:bodyPr/>
                    <a:lstStyle/>
                    <a:p>
                      <a:r>
                        <a:rPr lang="en-IN" sz="2000"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S.SANTHOSH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411622243030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II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AI&amp;DS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370840">
                <a:tc>
                  <a:txBody>
                    <a:bodyPr/>
                    <a:lstStyle/>
                    <a:p>
                      <a:r>
                        <a:rPr lang="en-IN" sz="2000" dirty="0"/>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G.HEMANTH RAJ</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411622243013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II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AI&amp;DS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9" name="TextBox 8"/>
          <p:cNvSpPr txBox="1"/>
          <p:nvPr/>
        </p:nvSpPr>
        <p:spPr>
          <a:xfrm>
            <a:off x="898144" y="1386362"/>
            <a:ext cx="6094476" cy="461665"/>
          </a:xfrm>
          <a:prstGeom prst="rect">
            <a:avLst/>
          </a:prstGeom>
          <a:noFill/>
        </p:spPr>
        <p:txBody>
          <a:bodyPr wrap="square">
            <a:spAutoFit/>
          </a:bodyPr>
          <a:lstStyle/>
          <a:p>
            <a:r>
              <a:rPr lang="en-US" sz="2400" b="1" dirty="0">
                <a:solidFill>
                  <a:schemeClr val="tx1">
                    <a:lumMod val="75000"/>
                    <a:lumOff val="25000"/>
                  </a:schemeClr>
                </a:solidFill>
              </a:rPr>
              <a:t>Team Number</a:t>
            </a:r>
            <a:r>
              <a:rPr lang="en-US" sz="2400" dirty="0">
                <a:solidFill>
                  <a:schemeClr val="tx1">
                    <a:lumMod val="75000"/>
                    <a:lumOff val="25000"/>
                  </a:schemeClr>
                </a:solidFill>
              </a:rPr>
              <a:t>: </a:t>
            </a:r>
          </a:p>
        </p:txBody>
      </p:sp>
      <p:graphicFrame>
        <p:nvGraphicFramePr>
          <p:cNvPr id="10" name="Table 7"/>
          <p:cNvGraphicFramePr>
            <a:graphicFrameLocks noGrp="1"/>
          </p:cNvGraphicFramePr>
          <p:nvPr>
            <p:extLst>
              <p:ext uri="{D42A27DB-BD31-4B8C-83A1-F6EECF244321}">
                <p14:modId xmlns:p14="http://schemas.microsoft.com/office/powerpoint/2010/main" val="2386071174"/>
              </p:ext>
            </p:extLst>
          </p:nvPr>
        </p:nvGraphicFramePr>
        <p:xfrm>
          <a:off x="1044448" y="5186690"/>
          <a:ext cx="9748267" cy="1188720"/>
        </p:xfrm>
        <a:graphic>
          <a:graphicData uri="http://schemas.openxmlformats.org/drawingml/2006/table">
            <a:tbl>
              <a:tblPr firstRow="1" bandRow="1">
                <a:tableStyleId>{17292A2E-F333-43FB-9621-5CBBE7FDCDCB}</a:tableStyleId>
              </a:tblPr>
              <a:tblGrid>
                <a:gridCol w="720344">
                  <a:extLst>
                    <a:ext uri="{9D8B030D-6E8A-4147-A177-3AD203B41FA5}">
                      <a16:colId xmlns:a16="http://schemas.microsoft.com/office/drawing/2014/main" val="20000"/>
                    </a:ext>
                  </a:extLst>
                </a:gridCol>
                <a:gridCol w="5132120">
                  <a:extLst>
                    <a:ext uri="{9D8B030D-6E8A-4147-A177-3AD203B41FA5}">
                      <a16:colId xmlns:a16="http://schemas.microsoft.com/office/drawing/2014/main" val="20001"/>
                    </a:ext>
                  </a:extLst>
                </a:gridCol>
                <a:gridCol w="3895803">
                  <a:extLst>
                    <a:ext uri="{9D8B030D-6E8A-4147-A177-3AD203B41FA5}">
                      <a16:colId xmlns:a16="http://schemas.microsoft.com/office/drawing/2014/main" val="20002"/>
                    </a:ext>
                  </a:extLst>
                </a:gridCol>
              </a:tblGrid>
              <a:tr h="370840">
                <a:tc>
                  <a:txBody>
                    <a:bodyPr/>
                    <a:lstStyle/>
                    <a:p>
                      <a:r>
                        <a:rPr lang="en-IN" sz="2000" dirty="0"/>
                        <a:t>SN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Faculty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Department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IN" sz="2000"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Mrs ANITHA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AI&amp;DS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endParaRPr lang="en-IN"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Mrs VANITHA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t>AI&amp;DS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2">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297762" y="329184"/>
            <a:ext cx="6251110" cy="1783080"/>
          </a:xfrm>
        </p:spPr>
        <p:txBody>
          <a:bodyPr anchor="b">
            <a:normAutofit/>
          </a:bodyPr>
          <a:lstStyle/>
          <a:p>
            <a:r>
              <a:rPr lang="en-US" sz="5400"/>
              <a:t>Problem Statement</a:t>
            </a:r>
          </a:p>
        </p:txBody>
      </p:sp>
      <p:pic>
        <p:nvPicPr>
          <p:cNvPr id="18" name="Picture 8" descr="Exclamation mark on a yellow background">
            <a:extLst>
              <a:ext uri="{FF2B5EF4-FFF2-40B4-BE49-F238E27FC236}">
                <a16:creationId xmlns:a16="http://schemas.microsoft.com/office/drawing/2014/main" id="{E49704EC-2A00-7EFE-7A5F-7F9B7E3061F8}"/>
              </a:ext>
            </a:extLst>
          </p:cNvPr>
          <p:cNvPicPr>
            <a:picLocks noChangeAspect="1"/>
          </p:cNvPicPr>
          <p:nvPr/>
        </p:nvPicPr>
        <p:blipFill rotWithShape="1">
          <a:blip r:embed="rId3"/>
          <a:srcRect l="30992" r="18075"/>
          <a:stretch/>
        </p:blipFill>
        <p:spPr>
          <a:xfrm>
            <a:off x="1" y="0"/>
            <a:ext cx="4657346" cy="685800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9"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3F54707A-71AD-4F4A-9125-B25FA0470CA7}"/>
              </a:ext>
            </a:extLst>
          </p:cNvPr>
          <p:cNvSpPr>
            <a:spLocks noGrp="1"/>
          </p:cNvSpPr>
          <p:nvPr>
            <p:ph idx="1"/>
          </p:nvPr>
        </p:nvSpPr>
        <p:spPr>
          <a:xfrm>
            <a:off x="5297762" y="2706624"/>
            <a:ext cx="6251110" cy="3483864"/>
          </a:xfrm>
        </p:spPr>
        <p:txBody>
          <a:bodyPr>
            <a:normAutofit/>
          </a:bodyPr>
          <a:lstStyle/>
          <a:p>
            <a:r>
              <a:rPr lang="en-US" sz="2200"/>
              <a:t>Rising occurrences of natural disasters and industrial accidents necessitate advanced technologies for effective disaster response and environmental monitoring. Traditional methods face limitations in accessibility and safety, prompting the need for innovative solutions like IoT rovers. </a:t>
            </a:r>
          </a:p>
        </p:txBody>
      </p:sp>
      <p:sp>
        <p:nvSpPr>
          <p:cNvPr id="6" name="Footer Placeholder 5"/>
          <p:cNvSpPr>
            <a:spLocks noGrp="1"/>
          </p:cNvSpPr>
          <p:nvPr>
            <p:ph type="ftr" sz="quarter" idx="3"/>
          </p:nvPr>
        </p:nvSpPr>
        <p:spPr>
          <a:xfrm>
            <a:off x="5297762" y="6356350"/>
            <a:ext cx="4114800" cy="365125"/>
          </a:xfrm>
        </p:spPr>
        <p:txBody>
          <a:bodyPr>
            <a:normAutofit/>
          </a:bodyPr>
          <a:lstStyle/>
          <a:p>
            <a:pPr algn="l">
              <a:spcAft>
                <a:spcPts val="600"/>
              </a:spcAft>
            </a:pPr>
            <a:r>
              <a:rPr lang="en-US"/>
              <a:t>Copyright © 2021-2023 LEAP. All rights reserved</a:t>
            </a:r>
            <a:endParaRPr lang="en-IN"/>
          </a:p>
        </p:txBody>
      </p:sp>
      <p:sp>
        <p:nvSpPr>
          <p:cNvPr id="7" name="Slide Number Placeholder 6"/>
          <p:cNvSpPr>
            <a:spLocks noGrp="1"/>
          </p:cNvSpPr>
          <p:nvPr>
            <p:ph type="sldNum" sz="quarter" idx="4"/>
          </p:nvPr>
        </p:nvSpPr>
        <p:spPr>
          <a:xfrm>
            <a:off x="10052978" y="6356350"/>
            <a:ext cx="1300821" cy="365125"/>
          </a:xfrm>
        </p:spPr>
        <p:txBody>
          <a:bodyPr>
            <a:normAutofit/>
          </a:bodyPr>
          <a:lstStyle/>
          <a:p>
            <a:pPr>
              <a:spcAft>
                <a:spcPts val="600"/>
              </a:spcAft>
            </a:pPr>
            <a:fld id="{3A98EE3D-8CD1-4C3F-BD1C-C98C9596463C}" type="slidenum">
              <a:rPr lang="en-US" smtClean="0"/>
              <a:pPr>
                <a:spcAft>
                  <a:spcPts val="600"/>
                </a:spcAft>
              </a:pPr>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4">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739128" y="638089"/>
            <a:ext cx="4818888" cy="1476801"/>
          </a:xfrm>
        </p:spPr>
        <p:txBody>
          <a:bodyPr vert="horz" lIns="91440" tIns="45720" rIns="91440" bIns="45720" rtlCol="0" anchor="b">
            <a:normAutofit/>
          </a:bodyPr>
          <a:lstStyle/>
          <a:p>
            <a:pPr>
              <a:lnSpc>
                <a:spcPct val="90000"/>
              </a:lnSpc>
            </a:pPr>
            <a:r>
              <a:rPr lang="en-US" sz="5400" kern="1200" dirty="0">
                <a:solidFill>
                  <a:schemeClr val="tx1"/>
                </a:solidFill>
                <a:latin typeface="+mj-lt"/>
                <a:ea typeface="+mj-ea"/>
                <a:cs typeface="+mj-cs"/>
              </a:rPr>
              <a:t>Concept Design</a:t>
            </a:r>
          </a:p>
        </p:txBody>
      </p:sp>
      <p:sp>
        <p:nvSpPr>
          <p:cNvPr id="16"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9"/>
          <p:cNvSpPr>
            <a:spLocks noGrp="1"/>
          </p:cNvSpPr>
          <p:nvPr>
            <p:ph sz="half" idx="1"/>
          </p:nvPr>
        </p:nvSpPr>
        <p:spPr>
          <a:xfrm>
            <a:off x="6739128" y="2664886"/>
            <a:ext cx="4818888" cy="3550789"/>
          </a:xfrm>
        </p:spPr>
        <p:txBody>
          <a:bodyPr vert="horz" lIns="91440" tIns="45720" rIns="91440" bIns="45720" rtlCol="0" anchor="t">
            <a:normAutofit/>
          </a:bodyPr>
          <a:lstStyle/>
          <a:p>
            <a:pPr lvl="1" indent="-228600"/>
            <a:r>
              <a:rPr lang="en-US" sz="1500">
                <a:solidFill>
                  <a:schemeClr val="tx1"/>
                </a:solidFill>
              </a:rPr>
              <a:t>Introducing the "Scout Rover," an IoT rover designed for disaster response and environmental monitoring. Equipped with air quality, distance measurement, thermal, and microphone sensors, it monitors environmental conditions and detects hazardous substances in real-time. </a:t>
            </a:r>
          </a:p>
          <a:p>
            <a:pPr lvl="1" indent="-228600"/>
            <a:r>
              <a:rPr lang="en-US" sz="1500">
                <a:solidFill>
                  <a:schemeClr val="tx1"/>
                </a:solidFill>
              </a:rPr>
              <a:t>The modular design allows easy integration and removal of sensors for customization. Mobile integration enables convenient control and data access via a user-friendly app. </a:t>
            </a:r>
          </a:p>
          <a:p>
            <a:pPr lvl="1" indent="-228600"/>
            <a:r>
              <a:rPr lang="en-US" sz="1500">
                <a:solidFill>
                  <a:schemeClr val="tx1"/>
                </a:solidFill>
              </a:rPr>
              <a:t>With its robust design and advanced sensor capabilities, the Scout Rover empowers response teams to navigate hazardous terrain, gather vital data, and make informed decisions.</a:t>
            </a:r>
          </a:p>
        </p:txBody>
      </p:sp>
      <p:sp>
        <p:nvSpPr>
          <p:cNvPr id="8" name="Footer Placeholder 7"/>
          <p:cNvSpPr>
            <a:spLocks noGrp="1"/>
          </p:cNvSpPr>
          <p:nvPr>
            <p:ph type="ftr" sz="quarter" idx="3"/>
          </p:nvPr>
        </p:nvSpPr>
        <p:spPr>
          <a:xfrm>
            <a:off x="4038600" y="6356350"/>
            <a:ext cx="4114800" cy="365125"/>
          </a:xfrm>
        </p:spPr>
        <p:txBody>
          <a:bodyPr vert="horz" lIns="91440" tIns="45720" rIns="91440" bIns="45720" rtlCol="0" anchor="ctr">
            <a:normAutofit/>
          </a:bodyPr>
          <a:lstStyle/>
          <a:p>
            <a:pPr defTabSz="914400">
              <a:spcAft>
                <a:spcPts val="600"/>
              </a:spcAft>
            </a:pPr>
            <a:r>
              <a:rPr lang="en-US" sz="1200" kern="1200">
                <a:solidFill>
                  <a:schemeClr val="tx1">
                    <a:tint val="75000"/>
                  </a:schemeClr>
                </a:solidFill>
                <a:latin typeface="+mn-lt"/>
                <a:ea typeface="+mn-ea"/>
                <a:cs typeface="+mn-cs"/>
              </a:rPr>
              <a:t>Copyright © 2021-2023 LEAP. All rights reserved</a:t>
            </a:r>
          </a:p>
        </p:txBody>
      </p:sp>
      <p:sp>
        <p:nvSpPr>
          <p:cNvPr id="9" name="Slide Number Placeholder 8"/>
          <p:cNvSpPr>
            <a:spLocks noGrp="1"/>
          </p:cNvSpPr>
          <p:nvPr>
            <p:ph type="sldNum" sz="quarter" idx="4"/>
          </p:nvPr>
        </p:nvSpPr>
        <p:spPr>
          <a:xfrm>
            <a:off x="8610600" y="6356350"/>
            <a:ext cx="2743200" cy="365125"/>
          </a:xfrm>
        </p:spPr>
        <p:txBody>
          <a:bodyPr vert="horz" lIns="91440" tIns="45720" rIns="91440" bIns="45720" rtlCol="0" anchor="ctr">
            <a:normAutofit/>
          </a:bodyPr>
          <a:lstStyle/>
          <a:p>
            <a:pPr defTabSz="914400">
              <a:spcAft>
                <a:spcPts val="600"/>
              </a:spcAft>
            </a:pPr>
            <a:fld id="{3A98EE3D-8CD1-4C3F-BD1C-C98C9596463C}" type="slidenum">
              <a:rPr lang="en-US" sz="1200" smtClean="0">
                <a:solidFill>
                  <a:schemeClr val="tx1">
                    <a:tint val="75000"/>
                  </a:schemeClr>
                </a:solidFill>
              </a:rPr>
              <a:pPr defTabSz="914400">
                <a:spcAft>
                  <a:spcPts val="600"/>
                </a:spcAft>
              </a:pPr>
              <a:t>5</a:t>
            </a:fld>
            <a:endParaRPr lang="en-US" sz="1200">
              <a:solidFill>
                <a:schemeClr val="tx1">
                  <a:tint val="75000"/>
                </a:schemeClr>
              </a:solidFill>
            </a:endParaRPr>
          </a:p>
        </p:txBody>
      </p:sp>
      <p:pic>
        <p:nvPicPr>
          <p:cNvPr id="6" name="Picture 5">
            <a:extLst>
              <a:ext uri="{FF2B5EF4-FFF2-40B4-BE49-F238E27FC236}">
                <a16:creationId xmlns:a16="http://schemas.microsoft.com/office/drawing/2014/main" id="{E9175EA6-F545-4FDB-8D3D-26BF042F89C7}"/>
              </a:ext>
            </a:extLst>
          </p:cNvPr>
          <p:cNvPicPr>
            <a:picLocks noChangeAspect="1"/>
          </p:cNvPicPr>
          <p:nvPr/>
        </p:nvPicPr>
        <p:blipFill>
          <a:blip r:embed="rId3"/>
          <a:stretch>
            <a:fillRect/>
          </a:stretch>
        </p:blipFill>
        <p:spPr>
          <a:xfrm>
            <a:off x="345144" y="1918924"/>
            <a:ext cx="5419636" cy="302015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998201" y="822551"/>
            <a:ext cx="3871183" cy="1245733"/>
          </a:xfrm>
        </p:spPr>
        <p:txBody>
          <a:bodyPr>
            <a:normAutofit/>
          </a:bodyPr>
          <a:lstStyle/>
          <a:p>
            <a:r>
              <a:rPr lang="en-US" dirty="0"/>
              <a:t>Concept Design				 </a:t>
            </a:r>
          </a:p>
        </p:txBody>
      </p:sp>
      <p:pic>
        <p:nvPicPr>
          <p:cNvPr id="12" name="Picture 11" descr="A 3D pattern of ring shapes connected by lines">
            <a:extLst>
              <a:ext uri="{FF2B5EF4-FFF2-40B4-BE49-F238E27FC236}">
                <a16:creationId xmlns:a16="http://schemas.microsoft.com/office/drawing/2014/main" id="{26E68FA2-12B6-5FBE-4F5D-3CAF82AF66C8}"/>
              </a:ext>
            </a:extLst>
          </p:cNvPr>
          <p:cNvPicPr>
            <a:picLocks noChangeAspect="1"/>
          </p:cNvPicPr>
          <p:nvPr/>
        </p:nvPicPr>
        <p:blipFill rotWithShape="1">
          <a:blip r:embed="rId3"/>
          <a:srcRect l="8554" r="41277"/>
          <a:stretch/>
        </p:blipFill>
        <p:spPr>
          <a:xfrm>
            <a:off x="0" y="-391886"/>
            <a:ext cx="6335486" cy="7630886"/>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10" name="Content Placeholder 9"/>
          <p:cNvSpPr>
            <a:spLocks noGrp="1"/>
          </p:cNvSpPr>
          <p:nvPr>
            <p:ph idx="1"/>
          </p:nvPr>
        </p:nvSpPr>
        <p:spPr>
          <a:xfrm>
            <a:off x="6513788" y="2333297"/>
            <a:ext cx="4840010" cy="3843666"/>
          </a:xfrm>
        </p:spPr>
        <p:txBody>
          <a:bodyPr>
            <a:normAutofit/>
          </a:bodyPr>
          <a:lstStyle/>
          <a:p>
            <a:r>
              <a:rPr lang="en-US" sz="1700" dirty="0"/>
              <a:t>Key features include:</a:t>
            </a:r>
          </a:p>
          <a:p>
            <a:pPr marL="457200" indent="-457200">
              <a:buFont typeface="+mj-lt"/>
              <a:buAutoNum type="arabicPeriod"/>
            </a:pPr>
            <a:r>
              <a:rPr lang="en-US" sz="1700" dirty="0"/>
              <a:t>Suite of sensors for real-time environmental monitoring.</a:t>
            </a:r>
          </a:p>
          <a:p>
            <a:pPr marL="457200" indent="-457200">
              <a:buFont typeface="+mj-lt"/>
              <a:buAutoNum type="arabicPeriod"/>
            </a:pPr>
            <a:r>
              <a:rPr lang="en-US" sz="1700" dirty="0"/>
              <a:t>Modular design for flexibility and customization.</a:t>
            </a:r>
          </a:p>
          <a:p>
            <a:pPr marL="457200" indent="-457200">
              <a:buFont typeface="+mj-lt"/>
              <a:buAutoNum type="arabicPeriod"/>
            </a:pPr>
            <a:r>
              <a:rPr lang="en-US" sz="1700" dirty="0"/>
              <a:t>Mobile integration for convenient control and data access.</a:t>
            </a:r>
          </a:p>
          <a:p>
            <a:pPr marL="457200" indent="-457200">
              <a:buFont typeface="+mj-lt"/>
              <a:buAutoNum type="arabicPeriod"/>
            </a:pPr>
            <a:r>
              <a:rPr lang="en-US" sz="1700" dirty="0"/>
              <a:t>Empowers response teams in disaster areas and collapsed tunnels.</a:t>
            </a:r>
          </a:p>
          <a:p>
            <a:pPr marL="457200" indent="-457200">
              <a:buFont typeface="+mj-lt"/>
              <a:buAutoNum type="arabicPeriod"/>
            </a:pPr>
            <a:r>
              <a:rPr lang="en-US" sz="1700" dirty="0"/>
              <a:t>Reflects the spirit of adventure, resilience, and innovation.</a:t>
            </a:r>
          </a:p>
          <a:p>
            <a:pPr marL="1071245" lvl="6" indent="0">
              <a:buNone/>
            </a:pPr>
            <a:endParaRPr lang="en-IN" sz="1700" b="1" u="sng" dirty="0"/>
          </a:p>
        </p:txBody>
      </p:sp>
      <p:sp>
        <p:nvSpPr>
          <p:cNvPr id="8" name="Footer Placeholder 7"/>
          <p:cNvSpPr>
            <a:spLocks noGrp="1"/>
          </p:cNvSpPr>
          <p:nvPr>
            <p:ph type="ftr" sz="quarter" idx="3"/>
          </p:nvPr>
        </p:nvSpPr>
        <p:spPr>
          <a:xfrm>
            <a:off x="4038600" y="6356350"/>
            <a:ext cx="4114800" cy="365125"/>
          </a:xfrm>
        </p:spPr>
        <p:txBody>
          <a:bodyPr>
            <a:normAutofit/>
          </a:bodyPr>
          <a:lstStyle/>
          <a:p>
            <a:pPr>
              <a:spcAft>
                <a:spcPts val="600"/>
              </a:spcAft>
            </a:pPr>
            <a:r>
              <a:rPr lang="en-US" dirty="0"/>
              <a:t>Copyright © 2021-2023 LEAP. All rights reserved</a:t>
            </a:r>
            <a:endParaRPr lang="en-IN"/>
          </a:p>
        </p:txBody>
      </p:sp>
      <p:sp>
        <p:nvSpPr>
          <p:cNvPr id="9" name="Slide Number Placeholder 8"/>
          <p:cNvSpPr>
            <a:spLocks noGrp="1"/>
          </p:cNvSpPr>
          <p:nvPr>
            <p:ph type="sldNum" sz="quarter" idx="4"/>
          </p:nvPr>
        </p:nvSpPr>
        <p:spPr>
          <a:xfrm>
            <a:off x="8610600" y="6356350"/>
            <a:ext cx="2743200" cy="365125"/>
          </a:xfrm>
        </p:spPr>
        <p:txBody>
          <a:bodyPr>
            <a:normAutofit/>
          </a:bodyPr>
          <a:lstStyle/>
          <a:p>
            <a:pPr>
              <a:spcAft>
                <a:spcPts val="600"/>
              </a:spcAft>
            </a:pPr>
            <a:fld id="{3A98EE3D-8CD1-4C3F-BD1C-C98C9596463C}" type="slidenum">
              <a:rPr lang="en-US" smtClean="0"/>
              <a:pPr>
                <a:spcAft>
                  <a:spcPts val="600"/>
                </a:spcAft>
              </a:pPr>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 name="Flowchart: Document 74">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3F6D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171162"/>
            <a:ext cx="2840182" cy="2371148"/>
          </a:xfrm>
        </p:spPr>
        <p:txBody>
          <a:bodyPr vert="horz" lIns="91440" tIns="45720" rIns="91440" bIns="45720" rtlCol="0" anchor="ctr">
            <a:normAutofit/>
          </a:bodyPr>
          <a:lstStyle/>
          <a:p>
            <a:pPr>
              <a:lnSpc>
                <a:spcPct val="90000"/>
              </a:lnSpc>
            </a:pPr>
            <a:r>
              <a:rPr lang="en-US" kern="1200">
                <a:solidFill>
                  <a:srgbClr val="FFFFFF"/>
                </a:solidFill>
                <a:latin typeface="+mj-lt"/>
                <a:ea typeface="+mj-ea"/>
                <a:cs typeface="+mj-cs"/>
              </a:rPr>
              <a:t>Block Diagram</a:t>
            </a:r>
          </a:p>
        </p:txBody>
      </p:sp>
      <p:pic>
        <p:nvPicPr>
          <p:cNvPr id="3" name="Picture 2">
            <a:extLst>
              <a:ext uri="{FF2B5EF4-FFF2-40B4-BE49-F238E27FC236}">
                <a16:creationId xmlns:a16="http://schemas.microsoft.com/office/drawing/2014/main" id="{BFF56883-7222-4894-9A7E-C645F0834DFC}"/>
              </a:ext>
            </a:extLst>
          </p:cNvPr>
          <p:cNvPicPr>
            <a:picLocks noChangeAspect="1"/>
          </p:cNvPicPr>
          <p:nvPr/>
        </p:nvPicPr>
        <p:blipFill>
          <a:blip r:embed="rId3"/>
          <a:stretch>
            <a:fillRect/>
          </a:stretch>
        </p:blipFill>
        <p:spPr>
          <a:xfrm>
            <a:off x="4207933" y="1252779"/>
            <a:ext cx="7347537" cy="4353417"/>
          </a:xfrm>
          <a:prstGeom prst="rect">
            <a:avLst/>
          </a:prstGeom>
        </p:spPr>
      </p:pic>
      <p:sp>
        <p:nvSpPr>
          <p:cNvPr id="4" name="Footer Placeholder 3"/>
          <p:cNvSpPr>
            <a:spLocks noGrp="1"/>
          </p:cNvSpPr>
          <p:nvPr>
            <p:ph type="ftr" sz="quarter" idx="3"/>
          </p:nvPr>
        </p:nvSpPr>
        <p:spPr>
          <a:xfrm>
            <a:off x="838200" y="6356350"/>
            <a:ext cx="5960951" cy="365125"/>
          </a:xfrm>
          <a:noFill/>
        </p:spPr>
        <p:txBody>
          <a:bodyPr vert="horz" lIns="91440" tIns="45720" rIns="91440" bIns="45720" rtlCol="0" anchor="ctr">
            <a:normAutofit/>
          </a:bodyPr>
          <a:lstStyle/>
          <a:p>
            <a:pPr algn="l" defTabSz="914400">
              <a:spcAft>
                <a:spcPts val="600"/>
              </a:spcAft>
            </a:pPr>
            <a:r>
              <a:rPr lang="en-US" sz="1200" kern="1200">
                <a:solidFill>
                  <a:schemeClr val="tx1">
                    <a:tint val="75000"/>
                  </a:schemeClr>
                </a:solidFill>
                <a:latin typeface="+mn-lt"/>
                <a:ea typeface="+mn-ea"/>
                <a:cs typeface="+mn-cs"/>
              </a:rPr>
              <a:t>Copyright © 2021-2023 LEAP. All rights reserved</a:t>
            </a:r>
          </a:p>
        </p:txBody>
      </p:sp>
      <p:sp>
        <p:nvSpPr>
          <p:cNvPr id="5" name="Slide Number Placeholder 4"/>
          <p:cNvSpPr>
            <a:spLocks noGrp="1"/>
          </p:cNvSpPr>
          <p:nvPr>
            <p:ph type="sldNum" sz="quarter" idx="4"/>
          </p:nvPr>
        </p:nvSpPr>
        <p:spPr>
          <a:xfrm>
            <a:off x="10926476" y="6356350"/>
            <a:ext cx="625443" cy="365125"/>
          </a:xfrm>
          <a:noFill/>
        </p:spPr>
        <p:txBody>
          <a:bodyPr vert="horz" lIns="91440" tIns="45720" rIns="91440" bIns="45720" rtlCol="0" anchor="ctr">
            <a:normAutofit/>
          </a:bodyPr>
          <a:lstStyle/>
          <a:p>
            <a:pPr algn="l" defTabSz="914400">
              <a:spcAft>
                <a:spcPts val="600"/>
              </a:spcAft>
            </a:pPr>
            <a:fld id="{3A98EE3D-8CD1-4C3F-BD1C-C98C9596463C}" type="slidenum">
              <a:rPr lang="en-US" sz="1200" smtClean="0">
                <a:solidFill>
                  <a:schemeClr val="tx1">
                    <a:tint val="75000"/>
                  </a:schemeClr>
                </a:solidFill>
              </a:rPr>
              <a:pPr algn="l" defTabSz="914400">
                <a:spcAft>
                  <a:spcPts val="600"/>
                </a:spcAft>
              </a:pPr>
              <a:t>7</a:t>
            </a:fld>
            <a:endParaRPr lang="en-US" sz="1200">
              <a:solidFill>
                <a:schemeClr val="tx1">
                  <a:tint val="75000"/>
                </a:schemeClr>
              </a:solidFill>
            </a:endParaRPr>
          </a:p>
        </p:txBody>
      </p:sp>
      <p:sp>
        <p:nvSpPr>
          <p:cNvPr id="39" name="Text Box 38"/>
          <p:cNvSpPr txBox="1"/>
          <p:nvPr/>
        </p:nvSpPr>
        <p:spPr>
          <a:xfrm>
            <a:off x="4826000" y="3244850"/>
            <a:ext cx="2540000" cy="368300"/>
          </a:xfrm>
          <a:prstGeom prst="rect">
            <a:avLst/>
          </a:prstGeom>
          <a:noFill/>
        </p:spPr>
        <p:txBody>
          <a:bodyPr wrap="square" rtlCol="0" anchor="t">
            <a:spAutoFit/>
          </a:bodyPr>
          <a:lstStyle/>
          <a:p>
            <a:pPr>
              <a:spcAft>
                <a:spcPts val="600"/>
              </a:spcAft>
            </a:pPr>
            <a:r>
              <a:rPr lang="en-US"/>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lnSpc>
                <a:spcPct val="90000"/>
              </a:lnSpc>
            </a:pPr>
            <a:r>
              <a:rPr lang="en-US" sz="3600" kern="1200">
                <a:solidFill>
                  <a:srgbClr val="FFFFFF"/>
                </a:solidFill>
                <a:latin typeface="+mj-lt"/>
                <a:ea typeface="+mj-ea"/>
                <a:cs typeface="+mj-cs"/>
              </a:rPr>
              <a:t>Our 3D view of scout rover </a:t>
            </a:r>
          </a:p>
        </p:txBody>
      </p:sp>
      <p:pic>
        <p:nvPicPr>
          <p:cNvPr id="15" name="Content Placeholder 14">
            <a:extLst>
              <a:ext uri="{FF2B5EF4-FFF2-40B4-BE49-F238E27FC236}">
                <a16:creationId xmlns:a16="http://schemas.microsoft.com/office/drawing/2014/main" id="{DBCAE370-B765-46E4-B769-965759C2AFAE}"/>
              </a:ext>
            </a:extLst>
          </p:cNvPr>
          <p:cNvPicPr>
            <a:picLocks noGrp="1" noChangeAspect="1"/>
          </p:cNvPicPr>
          <p:nvPr>
            <p:ph sz="half" idx="2"/>
          </p:nvPr>
        </p:nvPicPr>
        <p:blipFill>
          <a:blip r:embed="rId3"/>
          <a:stretch>
            <a:fillRect/>
          </a:stretch>
        </p:blipFill>
        <p:spPr>
          <a:xfrm>
            <a:off x="4527804" y="1326477"/>
            <a:ext cx="7424167" cy="5029873"/>
          </a:xfrm>
          <a:prstGeom prst="rect">
            <a:avLst/>
          </a:prstGeom>
        </p:spPr>
      </p:pic>
      <p:sp>
        <p:nvSpPr>
          <p:cNvPr id="8" name="Footer Placeholder 7"/>
          <p:cNvSpPr>
            <a:spLocks noGrp="1"/>
          </p:cNvSpPr>
          <p:nvPr>
            <p:ph type="ftr" sz="quarter" idx="3"/>
          </p:nvPr>
        </p:nvSpPr>
        <p:spPr>
          <a:xfrm>
            <a:off x="1028700" y="6356350"/>
            <a:ext cx="6210300" cy="365125"/>
          </a:xfrm>
        </p:spPr>
        <p:txBody>
          <a:bodyPr vert="horz" lIns="91440" tIns="45720" rIns="91440" bIns="45720" rtlCol="0" anchor="ctr">
            <a:normAutofit/>
          </a:bodyPr>
          <a:lstStyle/>
          <a:p>
            <a:pPr algn="l" defTabSz="914400">
              <a:spcAft>
                <a:spcPts val="600"/>
              </a:spcAft>
            </a:pPr>
            <a:r>
              <a:rPr lang="en-US" sz="1200" kern="1200">
                <a:solidFill>
                  <a:schemeClr val="tx1">
                    <a:alpha val="80000"/>
                  </a:schemeClr>
                </a:solidFill>
                <a:latin typeface="+mn-lt"/>
                <a:ea typeface="+mn-ea"/>
                <a:cs typeface="+mn-cs"/>
              </a:rPr>
              <a:t>Copyright © 2021-2023 LEAP. All rights reserved</a:t>
            </a:r>
          </a:p>
        </p:txBody>
      </p:sp>
      <p:sp>
        <p:nvSpPr>
          <p:cNvPr id="7" name="Date Placeholder 6"/>
          <p:cNvSpPr>
            <a:spLocks noGrp="1"/>
          </p:cNvSpPr>
          <p:nvPr>
            <p:ph type="dt" sz="half" idx="10"/>
          </p:nvPr>
        </p:nvSpPr>
        <p:spPr>
          <a:xfrm>
            <a:off x="8842248" y="6356350"/>
            <a:ext cx="1997202" cy="365125"/>
          </a:xfrm>
        </p:spPr>
        <p:txBody>
          <a:bodyPr vert="horz" lIns="91440" tIns="45720" rIns="91440" bIns="45720" rtlCol="0" anchor="ctr">
            <a:normAutofit/>
          </a:bodyPr>
          <a:lstStyle/>
          <a:p>
            <a:pPr algn="r" defTabSz="914400">
              <a:spcAft>
                <a:spcPts val="600"/>
              </a:spcAft>
            </a:pPr>
            <a:r>
              <a:rPr lang="en-US" sz="1200">
                <a:solidFill>
                  <a:schemeClr val="tx1">
                    <a:alpha val="80000"/>
                  </a:schemeClr>
                </a:solidFill>
              </a:rPr>
              <a:t>2/22/2023</a:t>
            </a:r>
          </a:p>
        </p:txBody>
      </p:sp>
      <p:sp>
        <p:nvSpPr>
          <p:cNvPr id="9" name="Slide Number Placeholder 8"/>
          <p:cNvSpPr>
            <a:spLocks noGrp="1"/>
          </p:cNvSpPr>
          <p:nvPr>
            <p:ph type="sldNum" sz="quarter" idx="4"/>
          </p:nvPr>
        </p:nvSpPr>
        <p:spPr>
          <a:xfrm>
            <a:off x="11034184" y="6356350"/>
            <a:ext cx="514349" cy="365125"/>
          </a:xfrm>
        </p:spPr>
        <p:txBody>
          <a:bodyPr vert="horz" lIns="91440" tIns="45720" rIns="91440" bIns="45720" rtlCol="0" anchor="ctr">
            <a:normAutofit/>
          </a:bodyPr>
          <a:lstStyle/>
          <a:p>
            <a:pPr defTabSz="914400">
              <a:spcAft>
                <a:spcPts val="600"/>
              </a:spcAft>
            </a:pPr>
            <a:fld id="{3A98EE3D-8CD1-4C3F-BD1C-C98C9596463C}" type="slidenum">
              <a:rPr lang="en-US" sz="1200">
                <a:solidFill>
                  <a:schemeClr val="tx1">
                    <a:alpha val="80000"/>
                  </a:schemeClr>
                </a:solidFill>
              </a:rPr>
              <a:pPr defTabSz="914400">
                <a:spcAft>
                  <a:spcPts val="600"/>
                </a:spcAft>
              </a:pPr>
              <a:t>8</a:t>
            </a:fld>
            <a:endParaRPr lang="en-US" sz="1200">
              <a:solidFill>
                <a:schemeClr val="tx1">
                  <a:alpha val="80000"/>
                </a:schemeClr>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1D79E-D881-491C-AB40-A452E2889264}"/>
              </a:ext>
            </a:extLst>
          </p:cNvPr>
          <p:cNvSpPr>
            <a:spLocks noGrp="1"/>
          </p:cNvSpPr>
          <p:nvPr>
            <p:ph type="title"/>
          </p:nvPr>
        </p:nvSpPr>
        <p:spPr/>
        <p:txBody>
          <a:bodyPr/>
          <a:lstStyle/>
          <a:p>
            <a:r>
              <a:rPr lang="en-US" dirty="0"/>
              <a:t>ROVER  DETAILS</a:t>
            </a:r>
          </a:p>
        </p:txBody>
      </p:sp>
      <p:sp>
        <p:nvSpPr>
          <p:cNvPr id="6" name="Footer Placeholder 5">
            <a:extLst>
              <a:ext uri="{FF2B5EF4-FFF2-40B4-BE49-F238E27FC236}">
                <a16:creationId xmlns:a16="http://schemas.microsoft.com/office/drawing/2014/main" id="{89706B14-722C-45F5-A581-E6F0C89DA84B}"/>
              </a:ext>
            </a:extLst>
          </p:cNvPr>
          <p:cNvSpPr>
            <a:spLocks noGrp="1"/>
          </p:cNvSpPr>
          <p:nvPr>
            <p:ph type="ftr" sz="quarter" idx="3"/>
          </p:nvPr>
        </p:nvSpPr>
        <p:spPr/>
        <p:txBody>
          <a:bodyPr/>
          <a:lstStyle/>
          <a:p>
            <a:r>
              <a:rPr lang="en-US"/>
              <a:t>Copyright © 2021-2023 LEAP. All rights reserved</a:t>
            </a:r>
            <a:endParaRPr lang="en-IN" dirty="0"/>
          </a:p>
        </p:txBody>
      </p:sp>
      <p:sp>
        <p:nvSpPr>
          <p:cNvPr id="7" name="Slide Number Placeholder 6">
            <a:extLst>
              <a:ext uri="{FF2B5EF4-FFF2-40B4-BE49-F238E27FC236}">
                <a16:creationId xmlns:a16="http://schemas.microsoft.com/office/drawing/2014/main" id="{DD71529C-5DAD-47D7-8785-134782797B70}"/>
              </a:ext>
            </a:extLst>
          </p:cNvPr>
          <p:cNvSpPr>
            <a:spLocks noGrp="1"/>
          </p:cNvSpPr>
          <p:nvPr>
            <p:ph type="sldNum" sz="quarter" idx="4"/>
          </p:nvPr>
        </p:nvSpPr>
        <p:spPr/>
        <p:txBody>
          <a:bodyPr/>
          <a:lstStyle/>
          <a:p>
            <a:fld id="{3A98EE3D-8CD1-4C3F-BD1C-C98C9596463C}" type="slidenum">
              <a:rPr lang="en-US" smtClean="0"/>
              <a:pPr/>
              <a:t>9</a:t>
            </a:fld>
            <a:endParaRPr lang="en-US" dirty="0"/>
          </a:p>
        </p:txBody>
      </p:sp>
      <p:cxnSp>
        <p:nvCxnSpPr>
          <p:cNvPr id="22" name="Straight Connector 21">
            <a:extLst>
              <a:ext uri="{FF2B5EF4-FFF2-40B4-BE49-F238E27FC236}">
                <a16:creationId xmlns:a16="http://schemas.microsoft.com/office/drawing/2014/main" id="{EBC31E4B-1D2E-461D-9284-F1D83A703371}"/>
              </a:ext>
            </a:extLst>
          </p:cNvPr>
          <p:cNvCxnSpPr/>
          <p:nvPr/>
        </p:nvCxnSpPr>
        <p:spPr>
          <a:xfrm>
            <a:off x="4256315" y="1850571"/>
            <a:ext cx="0" cy="435429"/>
          </a:xfrm>
          <a:prstGeom prst="line">
            <a:avLst/>
          </a:prstGeom>
          <a:ln w="28575"/>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37B3E149-8DEC-43FE-82CC-A73B17E17061}"/>
              </a:ext>
            </a:extLst>
          </p:cNvPr>
          <p:cNvSpPr txBox="1"/>
          <p:nvPr/>
        </p:nvSpPr>
        <p:spPr>
          <a:xfrm>
            <a:off x="7587343" y="1595513"/>
            <a:ext cx="3253536" cy="369332"/>
          </a:xfrm>
          <a:prstGeom prst="rect">
            <a:avLst/>
          </a:prstGeom>
          <a:noFill/>
        </p:spPr>
        <p:txBody>
          <a:bodyPr wrap="square" rtlCol="0">
            <a:spAutoFit/>
          </a:bodyPr>
          <a:lstStyle/>
          <a:p>
            <a:r>
              <a:rPr lang="en-US" dirty="0"/>
              <a:t>Arduino Uno </a:t>
            </a:r>
          </a:p>
        </p:txBody>
      </p:sp>
      <p:sp>
        <p:nvSpPr>
          <p:cNvPr id="27" name="TextBox 26">
            <a:extLst>
              <a:ext uri="{FF2B5EF4-FFF2-40B4-BE49-F238E27FC236}">
                <a16:creationId xmlns:a16="http://schemas.microsoft.com/office/drawing/2014/main" id="{4F799E9E-3385-4168-A02C-95626BFF8800}"/>
              </a:ext>
            </a:extLst>
          </p:cNvPr>
          <p:cNvSpPr txBox="1"/>
          <p:nvPr/>
        </p:nvSpPr>
        <p:spPr>
          <a:xfrm>
            <a:off x="7587343" y="2150714"/>
            <a:ext cx="2272460" cy="369332"/>
          </a:xfrm>
          <a:prstGeom prst="rect">
            <a:avLst/>
          </a:prstGeom>
          <a:noFill/>
        </p:spPr>
        <p:txBody>
          <a:bodyPr wrap="square" rtlCol="0">
            <a:spAutoFit/>
          </a:bodyPr>
          <a:lstStyle/>
          <a:p>
            <a:r>
              <a:rPr lang="en-US" dirty="0"/>
              <a:t>Esp camera</a:t>
            </a:r>
          </a:p>
        </p:txBody>
      </p:sp>
      <p:sp>
        <p:nvSpPr>
          <p:cNvPr id="28" name="TextBox 27">
            <a:extLst>
              <a:ext uri="{FF2B5EF4-FFF2-40B4-BE49-F238E27FC236}">
                <a16:creationId xmlns:a16="http://schemas.microsoft.com/office/drawing/2014/main" id="{A82F6C2D-169C-4FD1-BD1F-DE0A0624A8B7}"/>
              </a:ext>
            </a:extLst>
          </p:cNvPr>
          <p:cNvSpPr txBox="1"/>
          <p:nvPr/>
        </p:nvSpPr>
        <p:spPr>
          <a:xfrm>
            <a:off x="7700759" y="2789499"/>
            <a:ext cx="2959525" cy="369332"/>
          </a:xfrm>
          <a:prstGeom prst="rect">
            <a:avLst/>
          </a:prstGeom>
          <a:noFill/>
        </p:spPr>
        <p:txBody>
          <a:bodyPr wrap="square" rtlCol="0">
            <a:spAutoFit/>
          </a:bodyPr>
          <a:lstStyle/>
          <a:p>
            <a:r>
              <a:rPr lang="en-US" dirty="0"/>
              <a:t>Air quality sensor(optional)</a:t>
            </a:r>
          </a:p>
        </p:txBody>
      </p:sp>
      <p:sp>
        <p:nvSpPr>
          <p:cNvPr id="41" name="TextBox 40">
            <a:extLst>
              <a:ext uri="{FF2B5EF4-FFF2-40B4-BE49-F238E27FC236}">
                <a16:creationId xmlns:a16="http://schemas.microsoft.com/office/drawing/2014/main" id="{9983470F-34DE-4D1F-875B-D049E5C1FF3A}"/>
              </a:ext>
            </a:extLst>
          </p:cNvPr>
          <p:cNvSpPr txBox="1"/>
          <p:nvPr/>
        </p:nvSpPr>
        <p:spPr>
          <a:xfrm>
            <a:off x="7700759" y="4153289"/>
            <a:ext cx="1713112" cy="369332"/>
          </a:xfrm>
          <a:prstGeom prst="rect">
            <a:avLst/>
          </a:prstGeom>
          <a:noFill/>
        </p:spPr>
        <p:txBody>
          <a:bodyPr wrap="square" rtlCol="0">
            <a:spAutoFit/>
          </a:bodyPr>
          <a:lstStyle/>
          <a:p>
            <a:r>
              <a:rPr lang="en-US" dirty="0"/>
              <a:t>Chassis wheel</a:t>
            </a:r>
          </a:p>
        </p:txBody>
      </p:sp>
      <p:pic>
        <p:nvPicPr>
          <p:cNvPr id="3" name="Picture 2">
            <a:extLst>
              <a:ext uri="{FF2B5EF4-FFF2-40B4-BE49-F238E27FC236}">
                <a16:creationId xmlns:a16="http://schemas.microsoft.com/office/drawing/2014/main" id="{032BE810-2A5E-4A36-8FAD-B162699DA33A}"/>
              </a:ext>
            </a:extLst>
          </p:cNvPr>
          <p:cNvPicPr>
            <a:picLocks noChangeAspect="1"/>
          </p:cNvPicPr>
          <p:nvPr/>
        </p:nvPicPr>
        <p:blipFill>
          <a:blip r:embed="rId2"/>
          <a:stretch>
            <a:fillRect/>
          </a:stretch>
        </p:blipFill>
        <p:spPr>
          <a:xfrm>
            <a:off x="58122" y="1302718"/>
            <a:ext cx="6454699" cy="4709568"/>
          </a:xfrm>
          <a:prstGeom prst="rect">
            <a:avLst/>
          </a:prstGeom>
        </p:spPr>
      </p:pic>
      <p:cxnSp>
        <p:nvCxnSpPr>
          <p:cNvPr id="19" name="Straight Arrow Connector 18">
            <a:extLst>
              <a:ext uri="{FF2B5EF4-FFF2-40B4-BE49-F238E27FC236}">
                <a16:creationId xmlns:a16="http://schemas.microsoft.com/office/drawing/2014/main" id="{06199592-8DCB-43F9-B380-E91380D8DBF6}"/>
              </a:ext>
            </a:extLst>
          </p:cNvPr>
          <p:cNvCxnSpPr>
            <a:cxnSpLocks/>
          </p:cNvCxnSpPr>
          <p:nvPr/>
        </p:nvCxnSpPr>
        <p:spPr>
          <a:xfrm flipH="1" flipV="1">
            <a:off x="5410200" y="2501146"/>
            <a:ext cx="1556657" cy="178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Connector 28">
            <a:extLst>
              <a:ext uri="{FF2B5EF4-FFF2-40B4-BE49-F238E27FC236}">
                <a16:creationId xmlns:a16="http://schemas.microsoft.com/office/drawing/2014/main" id="{BBBB3010-F704-42A5-9910-A4DB27090451}"/>
              </a:ext>
            </a:extLst>
          </p:cNvPr>
          <p:cNvCxnSpPr>
            <a:cxnSpLocks/>
          </p:cNvCxnSpPr>
          <p:nvPr/>
        </p:nvCxnSpPr>
        <p:spPr>
          <a:xfrm flipV="1">
            <a:off x="6966857" y="2318266"/>
            <a:ext cx="0" cy="182881"/>
          </a:xfrm>
          <a:prstGeom prst="line">
            <a:avLst/>
          </a:prstGeom>
        </p:spPr>
        <p:style>
          <a:lnRef idx="3">
            <a:schemeClr val="dk1"/>
          </a:lnRef>
          <a:fillRef idx="0">
            <a:schemeClr val="dk1"/>
          </a:fillRef>
          <a:effectRef idx="2">
            <a:schemeClr val="dk1"/>
          </a:effectRef>
          <a:fontRef idx="minor">
            <a:schemeClr val="tx1"/>
          </a:fontRef>
        </p:style>
      </p:cxnSp>
      <p:cxnSp>
        <p:nvCxnSpPr>
          <p:cNvPr id="37" name="Straight Connector 36">
            <a:extLst>
              <a:ext uri="{FF2B5EF4-FFF2-40B4-BE49-F238E27FC236}">
                <a16:creationId xmlns:a16="http://schemas.microsoft.com/office/drawing/2014/main" id="{C4C3CBE5-BAE8-4752-9517-E0850A037A83}"/>
              </a:ext>
            </a:extLst>
          </p:cNvPr>
          <p:cNvCxnSpPr>
            <a:cxnSpLocks/>
          </p:cNvCxnSpPr>
          <p:nvPr/>
        </p:nvCxnSpPr>
        <p:spPr>
          <a:xfrm>
            <a:off x="6966857" y="2318266"/>
            <a:ext cx="620486" cy="0"/>
          </a:xfrm>
          <a:prstGeom prst="line">
            <a:avLst/>
          </a:prstGeom>
        </p:spPr>
        <p:style>
          <a:lnRef idx="3">
            <a:schemeClr val="dk1"/>
          </a:lnRef>
          <a:fillRef idx="0">
            <a:schemeClr val="dk1"/>
          </a:fillRef>
          <a:effectRef idx="2">
            <a:schemeClr val="dk1"/>
          </a:effectRef>
          <a:fontRef idx="minor">
            <a:schemeClr val="tx1"/>
          </a:fontRef>
        </p:style>
      </p:cxnSp>
      <p:cxnSp>
        <p:nvCxnSpPr>
          <p:cNvPr id="42" name="Straight Connector 41">
            <a:extLst>
              <a:ext uri="{FF2B5EF4-FFF2-40B4-BE49-F238E27FC236}">
                <a16:creationId xmlns:a16="http://schemas.microsoft.com/office/drawing/2014/main" id="{597CB6A3-E610-4510-9EF5-EF06F2133E4B}"/>
              </a:ext>
            </a:extLst>
          </p:cNvPr>
          <p:cNvCxnSpPr>
            <a:cxnSpLocks/>
            <a:stCxn id="26" idx="1"/>
          </p:cNvCxnSpPr>
          <p:nvPr/>
        </p:nvCxnSpPr>
        <p:spPr>
          <a:xfrm flipH="1">
            <a:off x="2612573" y="1780179"/>
            <a:ext cx="4974770" cy="25224"/>
          </a:xfrm>
          <a:prstGeom prst="line">
            <a:avLst/>
          </a:prstGeom>
        </p:spPr>
        <p:style>
          <a:lnRef idx="3">
            <a:schemeClr val="dk1"/>
          </a:lnRef>
          <a:fillRef idx="0">
            <a:schemeClr val="dk1"/>
          </a:fillRef>
          <a:effectRef idx="2">
            <a:schemeClr val="dk1"/>
          </a:effectRef>
          <a:fontRef idx="minor">
            <a:schemeClr val="tx1"/>
          </a:fontRef>
        </p:style>
      </p:cxnSp>
      <p:cxnSp>
        <p:nvCxnSpPr>
          <p:cNvPr id="47" name="Straight Arrow Connector 46">
            <a:extLst>
              <a:ext uri="{FF2B5EF4-FFF2-40B4-BE49-F238E27FC236}">
                <a16:creationId xmlns:a16="http://schemas.microsoft.com/office/drawing/2014/main" id="{71287874-C4BA-4DEB-AA67-4C70C0676EBD}"/>
              </a:ext>
            </a:extLst>
          </p:cNvPr>
          <p:cNvCxnSpPr/>
          <p:nvPr/>
        </p:nvCxnSpPr>
        <p:spPr>
          <a:xfrm>
            <a:off x="2612571" y="1793154"/>
            <a:ext cx="0" cy="44133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2" name="Straight Arrow Connector 51">
            <a:extLst>
              <a:ext uri="{FF2B5EF4-FFF2-40B4-BE49-F238E27FC236}">
                <a16:creationId xmlns:a16="http://schemas.microsoft.com/office/drawing/2014/main" id="{88AB0978-7067-4131-97A6-1F6C40E7684F}"/>
              </a:ext>
            </a:extLst>
          </p:cNvPr>
          <p:cNvCxnSpPr>
            <a:cxnSpLocks/>
          </p:cNvCxnSpPr>
          <p:nvPr/>
        </p:nvCxnSpPr>
        <p:spPr>
          <a:xfrm flipV="1">
            <a:off x="3940629" y="3058886"/>
            <a:ext cx="0" cy="323455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0" name="Straight Connector 59">
            <a:extLst>
              <a:ext uri="{FF2B5EF4-FFF2-40B4-BE49-F238E27FC236}">
                <a16:creationId xmlns:a16="http://schemas.microsoft.com/office/drawing/2014/main" id="{23CB4EC4-76AB-4C42-BBE5-286A24E9C5E4}"/>
              </a:ext>
            </a:extLst>
          </p:cNvPr>
          <p:cNvCxnSpPr/>
          <p:nvPr/>
        </p:nvCxnSpPr>
        <p:spPr>
          <a:xfrm>
            <a:off x="3940629" y="6293444"/>
            <a:ext cx="2852057" cy="0"/>
          </a:xfrm>
          <a:prstGeom prst="line">
            <a:avLst/>
          </a:prstGeom>
        </p:spPr>
        <p:style>
          <a:lnRef idx="3">
            <a:schemeClr val="dk1"/>
          </a:lnRef>
          <a:fillRef idx="0">
            <a:schemeClr val="dk1"/>
          </a:fillRef>
          <a:effectRef idx="2">
            <a:schemeClr val="dk1"/>
          </a:effectRef>
          <a:fontRef idx="minor">
            <a:schemeClr val="tx1"/>
          </a:fontRef>
        </p:style>
      </p:cxnSp>
      <p:cxnSp>
        <p:nvCxnSpPr>
          <p:cNvPr id="62" name="Straight Connector 61">
            <a:extLst>
              <a:ext uri="{FF2B5EF4-FFF2-40B4-BE49-F238E27FC236}">
                <a16:creationId xmlns:a16="http://schemas.microsoft.com/office/drawing/2014/main" id="{7FE96B5D-F069-4F7F-9903-4D1F56334EA1}"/>
              </a:ext>
            </a:extLst>
          </p:cNvPr>
          <p:cNvCxnSpPr>
            <a:cxnSpLocks/>
          </p:cNvCxnSpPr>
          <p:nvPr/>
        </p:nvCxnSpPr>
        <p:spPr>
          <a:xfrm flipV="1">
            <a:off x="6792686" y="2974165"/>
            <a:ext cx="0" cy="3319279"/>
          </a:xfrm>
          <a:prstGeom prst="line">
            <a:avLst/>
          </a:prstGeom>
        </p:spPr>
        <p:style>
          <a:lnRef idx="3">
            <a:schemeClr val="dk1"/>
          </a:lnRef>
          <a:fillRef idx="0">
            <a:schemeClr val="dk1"/>
          </a:fillRef>
          <a:effectRef idx="2">
            <a:schemeClr val="dk1"/>
          </a:effectRef>
          <a:fontRef idx="minor">
            <a:schemeClr val="tx1"/>
          </a:fontRef>
        </p:style>
      </p:cxnSp>
      <p:cxnSp>
        <p:nvCxnSpPr>
          <p:cNvPr id="65" name="Straight Connector 64">
            <a:extLst>
              <a:ext uri="{FF2B5EF4-FFF2-40B4-BE49-F238E27FC236}">
                <a16:creationId xmlns:a16="http://schemas.microsoft.com/office/drawing/2014/main" id="{D9013838-5CDE-45FE-B47C-F05928EBDC83}"/>
              </a:ext>
            </a:extLst>
          </p:cNvPr>
          <p:cNvCxnSpPr>
            <a:cxnSpLocks/>
          </p:cNvCxnSpPr>
          <p:nvPr/>
        </p:nvCxnSpPr>
        <p:spPr>
          <a:xfrm>
            <a:off x="6792686" y="2974165"/>
            <a:ext cx="794657" cy="0"/>
          </a:xfrm>
          <a:prstGeom prst="line">
            <a:avLst/>
          </a:prstGeom>
        </p:spPr>
        <p:style>
          <a:lnRef idx="3">
            <a:schemeClr val="dk1"/>
          </a:lnRef>
          <a:fillRef idx="0">
            <a:schemeClr val="dk1"/>
          </a:fillRef>
          <a:effectRef idx="2">
            <a:schemeClr val="dk1"/>
          </a:effectRef>
          <a:fontRef idx="minor">
            <a:schemeClr val="tx1"/>
          </a:fontRef>
        </p:style>
      </p:cxnSp>
      <p:cxnSp>
        <p:nvCxnSpPr>
          <p:cNvPr id="69" name="Straight Connector 68">
            <a:extLst>
              <a:ext uri="{FF2B5EF4-FFF2-40B4-BE49-F238E27FC236}">
                <a16:creationId xmlns:a16="http://schemas.microsoft.com/office/drawing/2014/main" id="{C7CF3495-B04F-4F7F-9504-1B99EDCB8230}"/>
              </a:ext>
            </a:extLst>
          </p:cNvPr>
          <p:cNvCxnSpPr/>
          <p:nvPr/>
        </p:nvCxnSpPr>
        <p:spPr>
          <a:xfrm>
            <a:off x="5410200" y="3710866"/>
            <a:ext cx="1095380" cy="632534"/>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1" name="Straight Connector 70">
            <a:extLst>
              <a:ext uri="{FF2B5EF4-FFF2-40B4-BE49-F238E27FC236}">
                <a16:creationId xmlns:a16="http://schemas.microsoft.com/office/drawing/2014/main" id="{C9F0CC94-C502-4896-AE01-286A33242691}"/>
              </a:ext>
            </a:extLst>
          </p:cNvPr>
          <p:cNvCxnSpPr/>
          <p:nvPr/>
        </p:nvCxnSpPr>
        <p:spPr>
          <a:xfrm>
            <a:off x="6188528" y="3624943"/>
            <a:ext cx="317052" cy="718457"/>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3" name="Straight Connector 72">
            <a:extLst>
              <a:ext uri="{FF2B5EF4-FFF2-40B4-BE49-F238E27FC236}">
                <a16:creationId xmlns:a16="http://schemas.microsoft.com/office/drawing/2014/main" id="{790FBB16-0703-40D7-81E4-31E6050E76F2}"/>
              </a:ext>
            </a:extLst>
          </p:cNvPr>
          <p:cNvCxnSpPr/>
          <p:nvPr/>
        </p:nvCxnSpPr>
        <p:spPr>
          <a:xfrm>
            <a:off x="3396343" y="3907971"/>
            <a:ext cx="0" cy="1730829"/>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5" name="Straight Connector 74">
            <a:extLst>
              <a:ext uri="{FF2B5EF4-FFF2-40B4-BE49-F238E27FC236}">
                <a16:creationId xmlns:a16="http://schemas.microsoft.com/office/drawing/2014/main" id="{3538C47A-3FDA-4101-90D8-2618C3C423D1}"/>
              </a:ext>
            </a:extLst>
          </p:cNvPr>
          <p:cNvCxnSpPr>
            <a:cxnSpLocks/>
          </p:cNvCxnSpPr>
          <p:nvPr/>
        </p:nvCxnSpPr>
        <p:spPr>
          <a:xfrm>
            <a:off x="3396343" y="5638800"/>
            <a:ext cx="3101997" cy="30591"/>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3" name="Straight Connector 82">
            <a:extLst>
              <a:ext uri="{FF2B5EF4-FFF2-40B4-BE49-F238E27FC236}">
                <a16:creationId xmlns:a16="http://schemas.microsoft.com/office/drawing/2014/main" id="{F1370E03-179A-44C9-BFB1-1B8299BC6ACC}"/>
              </a:ext>
            </a:extLst>
          </p:cNvPr>
          <p:cNvCxnSpPr/>
          <p:nvPr/>
        </p:nvCxnSpPr>
        <p:spPr>
          <a:xfrm>
            <a:off x="6512821" y="4343400"/>
            <a:ext cx="0" cy="1310695"/>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5" name="Straight Connector 84">
            <a:extLst>
              <a:ext uri="{FF2B5EF4-FFF2-40B4-BE49-F238E27FC236}">
                <a16:creationId xmlns:a16="http://schemas.microsoft.com/office/drawing/2014/main" id="{047293E0-472B-49D3-B548-16E1083BE8D7}"/>
              </a:ext>
            </a:extLst>
          </p:cNvPr>
          <p:cNvCxnSpPr>
            <a:cxnSpLocks/>
          </p:cNvCxnSpPr>
          <p:nvPr/>
        </p:nvCxnSpPr>
        <p:spPr>
          <a:xfrm>
            <a:off x="6498340" y="4354286"/>
            <a:ext cx="1202419" cy="0"/>
          </a:xfrm>
          <a:prstGeom prst="line">
            <a:avLst/>
          </a:prstGeom>
        </p:spPr>
        <p:style>
          <a:lnRef idx="3">
            <a:schemeClr val="dk1"/>
          </a:lnRef>
          <a:fillRef idx="0">
            <a:schemeClr val="dk1"/>
          </a:fillRef>
          <a:effectRef idx="2">
            <a:schemeClr val="dk1"/>
          </a:effectRef>
          <a:fontRef idx="minor">
            <a:schemeClr val="tx1"/>
          </a:fontRef>
        </p:style>
      </p:cxnSp>
      <p:cxnSp>
        <p:nvCxnSpPr>
          <p:cNvPr id="90" name="Straight Connector 89">
            <a:extLst>
              <a:ext uri="{FF2B5EF4-FFF2-40B4-BE49-F238E27FC236}">
                <a16:creationId xmlns:a16="http://schemas.microsoft.com/office/drawing/2014/main" id="{3A855A0C-90EF-432B-801A-97D7A2FE4BA3}"/>
              </a:ext>
            </a:extLst>
          </p:cNvPr>
          <p:cNvCxnSpPr>
            <a:cxnSpLocks/>
          </p:cNvCxnSpPr>
          <p:nvPr/>
        </p:nvCxnSpPr>
        <p:spPr>
          <a:xfrm>
            <a:off x="4430486" y="2974165"/>
            <a:ext cx="0" cy="2566664"/>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2" name="Straight Connector 91">
            <a:extLst>
              <a:ext uri="{FF2B5EF4-FFF2-40B4-BE49-F238E27FC236}">
                <a16:creationId xmlns:a16="http://schemas.microsoft.com/office/drawing/2014/main" id="{B6639CF7-829F-432A-9B64-FC1A06BE790D}"/>
              </a:ext>
            </a:extLst>
          </p:cNvPr>
          <p:cNvCxnSpPr>
            <a:cxnSpLocks/>
          </p:cNvCxnSpPr>
          <p:nvPr/>
        </p:nvCxnSpPr>
        <p:spPr>
          <a:xfrm>
            <a:off x="4430486" y="5540829"/>
            <a:ext cx="3336470" cy="0"/>
          </a:xfrm>
          <a:prstGeom prst="line">
            <a:avLst/>
          </a:prstGeom>
        </p:spPr>
        <p:style>
          <a:lnRef idx="3">
            <a:schemeClr val="dk1"/>
          </a:lnRef>
          <a:fillRef idx="0">
            <a:schemeClr val="dk1"/>
          </a:fillRef>
          <a:effectRef idx="2">
            <a:schemeClr val="dk1"/>
          </a:effectRef>
          <a:fontRef idx="minor">
            <a:schemeClr val="tx1"/>
          </a:fontRef>
        </p:style>
      </p:cxnSp>
      <p:sp>
        <p:nvSpPr>
          <p:cNvPr id="98" name="TextBox 97">
            <a:extLst>
              <a:ext uri="{FF2B5EF4-FFF2-40B4-BE49-F238E27FC236}">
                <a16:creationId xmlns:a16="http://schemas.microsoft.com/office/drawing/2014/main" id="{66A21407-EA40-4586-89AB-5E7249B31AD0}"/>
              </a:ext>
            </a:extLst>
          </p:cNvPr>
          <p:cNvSpPr txBox="1"/>
          <p:nvPr/>
        </p:nvSpPr>
        <p:spPr>
          <a:xfrm flipH="1">
            <a:off x="7781437" y="5315634"/>
            <a:ext cx="1755014" cy="646331"/>
          </a:xfrm>
          <a:prstGeom prst="rect">
            <a:avLst/>
          </a:prstGeom>
          <a:noFill/>
        </p:spPr>
        <p:txBody>
          <a:bodyPr wrap="square" rtlCol="0">
            <a:spAutoFit/>
          </a:bodyPr>
          <a:lstStyle/>
          <a:p>
            <a:r>
              <a:rPr lang="en-US" dirty="0"/>
              <a:t>Dual Motor Controller</a:t>
            </a:r>
          </a:p>
        </p:txBody>
      </p:sp>
    </p:spTree>
    <p:extLst>
      <p:ext uri="{BB962C8B-B14F-4D97-AF65-F5344CB8AC3E}">
        <p14:creationId xmlns:p14="http://schemas.microsoft.com/office/powerpoint/2010/main" val="2437837629"/>
      </p:ext>
    </p:extLst>
  </p:cSld>
  <p:clrMapOvr>
    <a:masterClrMapping/>
  </p:clrMapOvr>
</p:sld>
</file>

<file path=ppt/theme/theme1.xml><?xml version="1.0" encoding="utf-8"?>
<a:theme xmlns:a="http://schemas.openxmlformats.org/drawingml/2006/main" name="Retrospect">
  <a:themeElements>
    <a:clrScheme name="Custom 2">
      <a:dk1>
        <a:sysClr val="windowText" lastClr="000000"/>
      </a:dk1>
      <a:lt1>
        <a:sysClr val="window" lastClr="FFFFFF"/>
      </a:lt1>
      <a:dk2>
        <a:srgbClr val="335B74"/>
      </a:dk2>
      <a:lt2>
        <a:srgbClr val="DFE3E5"/>
      </a:lt2>
      <a:accent1>
        <a:srgbClr val="1CADE4"/>
      </a:accent1>
      <a:accent2>
        <a:srgbClr val="2683C6"/>
      </a:accent2>
      <a:accent3>
        <a:srgbClr val="FCAE3B"/>
      </a:accent3>
      <a:accent4>
        <a:srgbClr val="42BA97"/>
      </a:accent4>
      <a:accent5>
        <a:srgbClr val="B26B02"/>
      </a:accent5>
      <a:accent6>
        <a:srgbClr val="62A39F"/>
      </a:accent6>
      <a:hlink>
        <a:srgbClr val="6EAC1C"/>
      </a:hlink>
      <a:folHlink>
        <a:srgbClr val="B26B0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1656</Words>
  <Application>Microsoft Office PowerPoint</Application>
  <PresentationFormat>Widescreen</PresentationFormat>
  <Paragraphs>316</Paragraphs>
  <Slides>20</Slides>
  <Notes>12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Retrospect</vt:lpstr>
      <vt:lpstr>Design Presentation SCOUT ROVER</vt:lpstr>
      <vt:lpstr>Outline</vt:lpstr>
      <vt:lpstr>Team</vt:lpstr>
      <vt:lpstr>Problem Statement</vt:lpstr>
      <vt:lpstr>Concept Design</vt:lpstr>
      <vt:lpstr>Concept Design     </vt:lpstr>
      <vt:lpstr>Block Diagram</vt:lpstr>
      <vt:lpstr>Our 3D view of scout rover </vt:lpstr>
      <vt:lpstr>ROVER  DETAILS</vt:lpstr>
      <vt:lpstr>COMPONENTS DETAILS </vt:lpstr>
      <vt:lpstr>COMPONENTS DETAILS </vt:lpstr>
      <vt:lpstr>COMPONENTS DETAILS &amp; 3D VIEW OF PROJECT</vt:lpstr>
      <vt:lpstr>PowerPoint Presentation</vt:lpstr>
      <vt:lpstr>PROGRESS</vt:lpstr>
      <vt:lpstr>NEXT PROGRESS STATE </vt:lpstr>
      <vt:lpstr>EXTRA FEATURE OF ROVER </vt:lpstr>
      <vt:lpstr>Bill of Material (BOM) and Cost Estimate</vt:lpstr>
      <vt:lpstr>Gantt Chart -- Project Plan</vt:lpstr>
      <vt:lpstr>Gantt Chart -- Project Plan    ..contd</vt:lpstr>
      <vt:lpstr>Open Issues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Presentation SCOUT ROVER</dc:title>
  <dc:creator>Jaswanth Jas</dc:creator>
  <cp:lastModifiedBy>Jaswanth Jas</cp:lastModifiedBy>
  <cp:revision>1</cp:revision>
  <dcterms:created xsi:type="dcterms:W3CDTF">2024-02-10T13:59:40Z</dcterms:created>
  <dcterms:modified xsi:type="dcterms:W3CDTF">2024-02-10T14:26:01Z</dcterms:modified>
</cp:coreProperties>
</file>